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1" r:id="rId6"/>
    <p:sldId id="300" r:id="rId7"/>
    <p:sldId id="285" r:id="rId8"/>
    <p:sldId id="267" r:id="rId9"/>
    <p:sldId id="274" r:id="rId10"/>
    <p:sldId id="310" r:id="rId11"/>
    <p:sldId id="298" r:id="rId12"/>
    <p:sldId id="296" r:id="rId13"/>
    <p:sldId id="303" r:id="rId14"/>
    <p:sldId id="314" r:id="rId15"/>
    <p:sldId id="319" r:id="rId16"/>
    <p:sldId id="320" r:id="rId17"/>
    <p:sldId id="295" r:id="rId18"/>
    <p:sldId id="315" r:id="rId19"/>
    <p:sldId id="316" r:id="rId20"/>
    <p:sldId id="311" r:id="rId21"/>
    <p:sldId id="328" r:id="rId22"/>
    <p:sldId id="317" r:id="rId23"/>
    <p:sldId id="318" r:id="rId24"/>
    <p:sldId id="329" r:id="rId25"/>
    <p:sldId id="30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004C1-122B-469C-A53D-6F137ECDF0E5}" v="16" dt="2025-08-26T14:45:02.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p:cViewPr varScale="1">
        <p:scale>
          <a:sx n="84" d="100"/>
          <a:sy n="84" d="100"/>
        </p:scale>
        <p:origin x="1012"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enshaw" userId="4544dee8-5650-476c-b9cf-c8531b1dc5ac" providerId="ADAL" clId="{BC2004C1-122B-469C-A53D-6F137ECDF0E5}"/>
    <pc:docChg chg="undo custSel addSld delSld modSld">
      <pc:chgData name="Mr Renshaw" userId="4544dee8-5650-476c-b9cf-c8531b1dc5ac" providerId="ADAL" clId="{BC2004C1-122B-469C-A53D-6F137ECDF0E5}" dt="2025-09-01T15:17:44.866" v="1811" actId="478"/>
      <pc:docMkLst>
        <pc:docMk/>
      </pc:docMkLst>
      <pc:sldChg chg="modSp mod">
        <pc:chgData name="Mr Renshaw" userId="4544dee8-5650-476c-b9cf-c8531b1dc5ac" providerId="ADAL" clId="{BC2004C1-122B-469C-A53D-6F137ECDF0E5}" dt="2025-08-26T12:28:21.178" v="1617" actId="20577"/>
        <pc:sldMkLst>
          <pc:docMk/>
          <pc:sldMk cId="784203975" sldId="256"/>
        </pc:sldMkLst>
        <pc:spChg chg="mod">
          <ac:chgData name="Mr Renshaw" userId="4544dee8-5650-476c-b9cf-c8531b1dc5ac" providerId="ADAL" clId="{BC2004C1-122B-469C-A53D-6F137ECDF0E5}" dt="2025-08-26T11:22:11.747" v="38" actId="1076"/>
          <ac:spMkLst>
            <pc:docMk/>
            <pc:sldMk cId="784203975" sldId="256"/>
            <ac:spMk id="2" creationId="{00000000-0000-0000-0000-000000000000}"/>
          </ac:spMkLst>
        </pc:spChg>
        <pc:spChg chg="mod">
          <ac:chgData name="Mr Renshaw" userId="4544dee8-5650-476c-b9cf-c8531b1dc5ac" providerId="ADAL" clId="{BC2004C1-122B-469C-A53D-6F137ECDF0E5}" dt="2025-08-26T12:28:21.178" v="1617" actId="20577"/>
          <ac:spMkLst>
            <pc:docMk/>
            <pc:sldMk cId="784203975" sldId="256"/>
            <ac:spMk id="3" creationId="{00000000-0000-0000-0000-000000000000}"/>
          </ac:spMkLst>
        </pc:spChg>
      </pc:sldChg>
      <pc:sldChg chg="modSp mod">
        <pc:chgData name="Mr Renshaw" userId="4544dee8-5650-476c-b9cf-c8531b1dc5ac" providerId="ADAL" clId="{BC2004C1-122B-469C-A53D-6F137ECDF0E5}" dt="2025-08-26T11:23:30.326" v="65" actId="20577"/>
        <pc:sldMkLst>
          <pc:docMk/>
          <pc:sldMk cId="1010581777" sldId="261"/>
        </pc:sldMkLst>
        <pc:spChg chg="mod">
          <ac:chgData name="Mr Renshaw" userId="4544dee8-5650-476c-b9cf-c8531b1dc5ac" providerId="ADAL" clId="{BC2004C1-122B-469C-A53D-6F137ECDF0E5}" dt="2025-08-26T11:23:30.326" v="65" actId="20577"/>
          <ac:spMkLst>
            <pc:docMk/>
            <pc:sldMk cId="1010581777" sldId="261"/>
            <ac:spMk id="3" creationId="{00000000-0000-0000-0000-000000000000}"/>
          </ac:spMkLst>
        </pc:spChg>
      </pc:sldChg>
      <pc:sldChg chg="delSp modSp mod">
        <pc:chgData name="Mr Renshaw" userId="4544dee8-5650-476c-b9cf-c8531b1dc5ac" providerId="ADAL" clId="{BC2004C1-122B-469C-A53D-6F137ECDF0E5}" dt="2025-08-26T11:38:37.597" v="248" actId="122"/>
        <pc:sldMkLst>
          <pc:docMk/>
          <pc:sldMk cId="1712448792" sldId="274"/>
        </pc:sldMkLst>
        <pc:spChg chg="mod">
          <ac:chgData name="Mr Renshaw" userId="4544dee8-5650-476c-b9cf-c8531b1dc5ac" providerId="ADAL" clId="{BC2004C1-122B-469C-A53D-6F137ECDF0E5}" dt="2025-08-26T11:38:37.597" v="248" actId="122"/>
          <ac:spMkLst>
            <pc:docMk/>
            <pc:sldMk cId="1712448792" sldId="274"/>
            <ac:spMk id="7" creationId="{00000000-0000-0000-0000-000000000000}"/>
          </ac:spMkLst>
        </pc:spChg>
      </pc:sldChg>
      <pc:sldChg chg="delSp modSp mod">
        <pc:chgData name="Mr Renshaw" userId="4544dee8-5650-476c-b9cf-c8531b1dc5ac" providerId="ADAL" clId="{BC2004C1-122B-469C-A53D-6F137ECDF0E5}" dt="2025-08-26T12:03:04.592" v="804" actId="20577"/>
        <pc:sldMkLst>
          <pc:docMk/>
          <pc:sldMk cId="744358913" sldId="295"/>
        </pc:sldMkLst>
        <pc:spChg chg="mod">
          <ac:chgData name="Mr Renshaw" userId="4544dee8-5650-476c-b9cf-c8531b1dc5ac" providerId="ADAL" clId="{BC2004C1-122B-469C-A53D-6F137ECDF0E5}" dt="2025-08-26T12:03:04.592" v="804" actId="20577"/>
          <ac:spMkLst>
            <pc:docMk/>
            <pc:sldMk cId="744358913" sldId="295"/>
            <ac:spMk id="5" creationId="{00000000-0000-0000-0000-000000000000}"/>
          </ac:spMkLst>
        </pc:spChg>
        <pc:picChg chg="mod">
          <ac:chgData name="Mr Renshaw" userId="4544dee8-5650-476c-b9cf-c8531b1dc5ac" providerId="ADAL" clId="{BC2004C1-122B-469C-A53D-6F137ECDF0E5}" dt="2025-08-26T12:00:54.686" v="755" actId="1076"/>
          <ac:picMkLst>
            <pc:docMk/>
            <pc:sldMk cId="744358913" sldId="295"/>
            <ac:picMk id="6" creationId="{00000000-0000-0000-0000-000000000000}"/>
          </ac:picMkLst>
        </pc:picChg>
      </pc:sldChg>
      <pc:sldChg chg="modSp mod">
        <pc:chgData name="Mr Renshaw" userId="4544dee8-5650-476c-b9cf-c8531b1dc5ac" providerId="ADAL" clId="{BC2004C1-122B-469C-A53D-6F137ECDF0E5}" dt="2025-08-26T11:51:11.887" v="615" actId="20577"/>
        <pc:sldMkLst>
          <pc:docMk/>
          <pc:sldMk cId="2305886154" sldId="296"/>
        </pc:sldMkLst>
        <pc:spChg chg="mod">
          <ac:chgData name="Mr Renshaw" userId="4544dee8-5650-476c-b9cf-c8531b1dc5ac" providerId="ADAL" clId="{BC2004C1-122B-469C-A53D-6F137ECDF0E5}" dt="2025-08-26T11:51:11.887" v="615" actId="20577"/>
          <ac:spMkLst>
            <pc:docMk/>
            <pc:sldMk cId="2305886154" sldId="296"/>
            <ac:spMk id="5" creationId="{00000000-0000-0000-0000-000000000000}"/>
          </ac:spMkLst>
        </pc:spChg>
      </pc:sldChg>
      <pc:sldChg chg="addSp modSp mod">
        <pc:chgData name="Mr Renshaw" userId="4544dee8-5650-476c-b9cf-c8531b1dc5ac" providerId="ADAL" clId="{BC2004C1-122B-469C-A53D-6F137ECDF0E5}" dt="2025-08-26T11:45:38.995" v="446" actId="1076"/>
        <pc:sldMkLst>
          <pc:docMk/>
          <pc:sldMk cId="4045885505" sldId="298"/>
        </pc:sldMkLst>
        <pc:spChg chg="mod">
          <ac:chgData name="Mr Renshaw" userId="4544dee8-5650-476c-b9cf-c8531b1dc5ac" providerId="ADAL" clId="{BC2004C1-122B-469C-A53D-6F137ECDF0E5}" dt="2025-08-26T11:44:43.149" v="443" actId="14100"/>
          <ac:spMkLst>
            <pc:docMk/>
            <pc:sldMk cId="4045885505" sldId="298"/>
            <ac:spMk id="3" creationId="{00000000-0000-0000-0000-000000000000}"/>
          </ac:spMkLst>
        </pc:spChg>
        <pc:picChg chg="mod">
          <ac:chgData name="Mr Renshaw" userId="4544dee8-5650-476c-b9cf-c8531b1dc5ac" providerId="ADAL" clId="{BC2004C1-122B-469C-A53D-6F137ECDF0E5}" dt="2025-08-26T11:44:26.376" v="440" actId="1076"/>
          <ac:picMkLst>
            <pc:docMk/>
            <pc:sldMk cId="4045885505" sldId="298"/>
            <ac:picMk id="4" creationId="{00000000-0000-0000-0000-000000000000}"/>
          </ac:picMkLst>
        </pc:picChg>
        <pc:picChg chg="mod">
          <ac:chgData name="Mr Renshaw" userId="4544dee8-5650-476c-b9cf-c8531b1dc5ac" providerId="ADAL" clId="{BC2004C1-122B-469C-A53D-6F137ECDF0E5}" dt="2025-08-26T11:44:09.501" v="437" actId="1076"/>
          <ac:picMkLst>
            <pc:docMk/>
            <pc:sldMk cId="4045885505" sldId="298"/>
            <ac:picMk id="5" creationId="{00000000-0000-0000-0000-000000000000}"/>
          </ac:picMkLst>
        </pc:picChg>
        <pc:picChg chg="mod">
          <ac:chgData name="Mr Renshaw" userId="4544dee8-5650-476c-b9cf-c8531b1dc5ac" providerId="ADAL" clId="{BC2004C1-122B-469C-A53D-6F137ECDF0E5}" dt="2025-08-26T11:44:17.906" v="439" actId="1076"/>
          <ac:picMkLst>
            <pc:docMk/>
            <pc:sldMk cId="4045885505" sldId="298"/>
            <ac:picMk id="6" creationId="{00000000-0000-0000-0000-000000000000}"/>
          </ac:picMkLst>
        </pc:picChg>
        <pc:picChg chg="mod">
          <ac:chgData name="Mr Renshaw" userId="4544dee8-5650-476c-b9cf-c8531b1dc5ac" providerId="ADAL" clId="{BC2004C1-122B-469C-A53D-6F137ECDF0E5}" dt="2025-08-26T11:44:13.357" v="438" actId="1076"/>
          <ac:picMkLst>
            <pc:docMk/>
            <pc:sldMk cId="4045885505" sldId="298"/>
            <ac:picMk id="7" creationId="{00000000-0000-0000-0000-000000000000}"/>
          </ac:picMkLst>
        </pc:picChg>
        <pc:picChg chg="add mod">
          <ac:chgData name="Mr Renshaw" userId="4544dee8-5650-476c-b9cf-c8531b1dc5ac" providerId="ADAL" clId="{BC2004C1-122B-469C-A53D-6F137ECDF0E5}" dt="2025-08-26T11:45:38.995" v="446" actId="1076"/>
          <ac:picMkLst>
            <pc:docMk/>
            <pc:sldMk cId="4045885505" sldId="298"/>
            <ac:picMk id="8" creationId="{D8559003-2E1E-0F0C-59E3-FC420EF38AD2}"/>
          </ac:picMkLst>
        </pc:picChg>
      </pc:sldChg>
      <pc:sldChg chg="addSp delSp modSp mod">
        <pc:chgData name="Mr Renshaw" userId="4544dee8-5650-476c-b9cf-c8531b1dc5ac" providerId="ADAL" clId="{BC2004C1-122B-469C-A53D-6F137ECDF0E5}" dt="2025-08-26T11:36:02.653" v="119" actId="14100"/>
        <pc:sldMkLst>
          <pc:docMk/>
          <pc:sldMk cId="2525806701" sldId="300"/>
        </pc:sldMkLst>
        <pc:spChg chg="mod">
          <ac:chgData name="Mr Renshaw" userId="4544dee8-5650-476c-b9cf-c8531b1dc5ac" providerId="ADAL" clId="{BC2004C1-122B-469C-A53D-6F137ECDF0E5}" dt="2025-08-26T11:30:11.304" v="106" actId="14100"/>
          <ac:spMkLst>
            <pc:docMk/>
            <pc:sldMk cId="2525806701" sldId="300"/>
            <ac:spMk id="2" creationId="{00000000-0000-0000-0000-000000000000}"/>
          </ac:spMkLst>
        </pc:spChg>
        <pc:picChg chg="add mod">
          <ac:chgData name="Mr Renshaw" userId="4544dee8-5650-476c-b9cf-c8531b1dc5ac" providerId="ADAL" clId="{BC2004C1-122B-469C-A53D-6F137ECDF0E5}" dt="2025-08-26T11:36:02.653" v="119" actId="14100"/>
          <ac:picMkLst>
            <pc:docMk/>
            <pc:sldMk cId="2525806701" sldId="300"/>
            <ac:picMk id="9" creationId="{0F3CC6ED-6A72-3A07-0A51-26C7BA23DE3C}"/>
          </ac:picMkLst>
        </pc:picChg>
      </pc:sldChg>
      <pc:sldChg chg="del">
        <pc:chgData name="Mr Renshaw" userId="4544dee8-5650-476c-b9cf-c8531b1dc5ac" providerId="ADAL" clId="{BC2004C1-122B-469C-A53D-6F137ECDF0E5}" dt="2025-08-26T11:52:07.676" v="616" actId="47"/>
        <pc:sldMkLst>
          <pc:docMk/>
          <pc:sldMk cId="1194766999" sldId="301"/>
        </pc:sldMkLst>
      </pc:sldChg>
      <pc:sldChg chg="del">
        <pc:chgData name="Mr Renshaw" userId="4544dee8-5650-476c-b9cf-c8531b1dc5ac" providerId="ADAL" clId="{BC2004C1-122B-469C-A53D-6F137ECDF0E5}" dt="2025-08-26T11:52:36.402" v="617" actId="47"/>
        <pc:sldMkLst>
          <pc:docMk/>
          <pc:sldMk cId="3311688666" sldId="302"/>
        </pc:sldMkLst>
      </pc:sldChg>
      <pc:sldChg chg="modSp mod">
        <pc:chgData name="Mr Renshaw" userId="4544dee8-5650-476c-b9cf-c8531b1dc5ac" providerId="ADAL" clId="{BC2004C1-122B-469C-A53D-6F137ECDF0E5}" dt="2025-08-26T11:55:17.587" v="681" actId="20577"/>
        <pc:sldMkLst>
          <pc:docMk/>
          <pc:sldMk cId="408657700" sldId="303"/>
        </pc:sldMkLst>
        <pc:spChg chg="mod">
          <ac:chgData name="Mr Renshaw" userId="4544dee8-5650-476c-b9cf-c8531b1dc5ac" providerId="ADAL" clId="{BC2004C1-122B-469C-A53D-6F137ECDF0E5}" dt="2025-08-26T11:55:17.587" v="681" actId="20577"/>
          <ac:spMkLst>
            <pc:docMk/>
            <pc:sldMk cId="408657700" sldId="303"/>
            <ac:spMk id="5" creationId="{00000000-0000-0000-0000-000000000000}"/>
          </ac:spMkLst>
        </pc:spChg>
      </pc:sldChg>
      <pc:sldChg chg="del">
        <pc:chgData name="Mr Renshaw" userId="4544dee8-5650-476c-b9cf-c8531b1dc5ac" providerId="ADAL" clId="{BC2004C1-122B-469C-A53D-6F137ECDF0E5}" dt="2025-08-26T12:03:18.414" v="805" actId="47"/>
        <pc:sldMkLst>
          <pc:docMk/>
          <pc:sldMk cId="221362232" sldId="304"/>
        </pc:sldMkLst>
      </pc:sldChg>
      <pc:sldChg chg="modSp mod">
        <pc:chgData name="Mr Renshaw" userId="4544dee8-5650-476c-b9cf-c8531b1dc5ac" providerId="ADAL" clId="{BC2004C1-122B-469C-A53D-6F137ECDF0E5}" dt="2025-08-26T12:38:09.195" v="1733" actId="20577"/>
        <pc:sldMkLst>
          <pc:docMk/>
          <pc:sldMk cId="71978024" sldId="309"/>
        </pc:sldMkLst>
        <pc:spChg chg="mod">
          <ac:chgData name="Mr Renshaw" userId="4544dee8-5650-476c-b9cf-c8531b1dc5ac" providerId="ADAL" clId="{BC2004C1-122B-469C-A53D-6F137ECDF0E5}" dt="2025-08-26T12:38:09.195" v="1733" actId="20577"/>
          <ac:spMkLst>
            <pc:docMk/>
            <pc:sldMk cId="71978024" sldId="309"/>
            <ac:spMk id="2" creationId="{00000000-0000-0000-0000-000000000000}"/>
          </ac:spMkLst>
        </pc:spChg>
        <pc:spChg chg="mod">
          <ac:chgData name="Mr Renshaw" userId="4544dee8-5650-476c-b9cf-c8531b1dc5ac" providerId="ADAL" clId="{BC2004C1-122B-469C-A53D-6F137ECDF0E5}" dt="2025-08-26T12:27:04.252" v="1614" actId="403"/>
          <ac:spMkLst>
            <pc:docMk/>
            <pc:sldMk cId="71978024" sldId="309"/>
            <ac:spMk id="3" creationId="{00000000-0000-0000-0000-000000000000}"/>
          </ac:spMkLst>
        </pc:spChg>
      </pc:sldChg>
      <pc:sldChg chg="modSp mod">
        <pc:chgData name="Mr Renshaw" userId="4544dee8-5650-476c-b9cf-c8531b1dc5ac" providerId="ADAL" clId="{BC2004C1-122B-469C-A53D-6F137ECDF0E5}" dt="2025-08-26T11:42:25.404" v="377" actId="27636"/>
        <pc:sldMkLst>
          <pc:docMk/>
          <pc:sldMk cId="1433779236" sldId="310"/>
        </pc:sldMkLst>
        <pc:spChg chg="mod">
          <ac:chgData name="Mr Renshaw" userId="4544dee8-5650-476c-b9cf-c8531b1dc5ac" providerId="ADAL" clId="{BC2004C1-122B-469C-A53D-6F137ECDF0E5}" dt="2025-08-26T11:42:25.404" v="377" actId="27636"/>
          <ac:spMkLst>
            <pc:docMk/>
            <pc:sldMk cId="1433779236" sldId="310"/>
            <ac:spMk id="3" creationId="{00000000-0000-0000-0000-000000000000}"/>
          </ac:spMkLst>
        </pc:spChg>
      </pc:sldChg>
      <pc:sldChg chg="modSp mod">
        <pc:chgData name="Mr Renshaw" userId="4544dee8-5650-476c-b9cf-c8531b1dc5ac" providerId="ADAL" clId="{BC2004C1-122B-469C-A53D-6F137ECDF0E5}" dt="2025-08-26T12:12:17.299" v="927" actId="404"/>
        <pc:sldMkLst>
          <pc:docMk/>
          <pc:sldMk cId="2167614864" sldId="311"/>
        </pc:sldMkLst>
        <pc:spChg chg="mod">
          <ac:chgData name="Mr Renshaw" userId="4544dee8-5650-476c-b9cf-c8531b1dc5ac" providerId="ADAL" clId="{BC2004C1-122B-469C-A53D-6F137ECDF0E5}" dt="2025-08-26T12:07:18.887" v="918" actId="20577"/>
          <ac:spMkLst>
            <pc:docMk/>
            <pc:sldMk cId="2167614864" sldId="311"/>
            <ac:spMk id="2" creationId="{00000000-0000-0000-0000-000000000000}"/>
          </ac:spMkLst>
        </pc:spChg>
        <pc:spChg chg="mod">
          <ac:chgData name="Mr Renshaw" userId="4544dee8-5650-476c-b9cf-c8531b1dc5ac" providerId="ADAL" clId="{BC2004C1-122B-469C-A53D-6F137ECDF0E5}" dt="2025-08-26T12:12:17.299" v="927" actId="404"/>
          <ac:spMkLst>
            <pc:docMk/>
            <pc:sldMk cId="2167614864" sldId="311"/>
            <ac:spMk id="3" creationId="{00000000-0000-0000-0000-000000000000}"/>
          </ac:spMkLst>
        </pc:spChg>
      </pc:sldChg>
      <pc:sldChg chg="del">
        <pc:chgData name="Mr Renshaw" userId="4544dee8-5650-476c-b9cf-c8531b1dc5ac" providerId="ADAL" clId="{BC2004C1-122B-469C-A53D-6F137ECDF0E5}" dt="2025-08-26T12:12:34.196" v="928" actId="2696"/>
        <pc:sldMkLst>
          <pc:docMk/>
          <pc:sldMk cId="51129544" sldId="312"/>
        </pc:sldMkLst>
      </pc:sldChg>
      <pc:sldChg chg="del">
        <pc:chgData name="Mr Renshaw" userId="4544dee8-5650-476c-b9cf-c8531b1dc5ac" providerId="ADAL" clId="{BC2004C1-122B-469C-A53D-6F137ECDF0E5}" dt="2025-08-26T12:13:36.649" v="930" actId="47"/>
        <pc:sldMkLst>
          <pc:docMk/>
          <pc:sldMk cId="4142499020" sldId="313"/>
        </pc:sldMkLst>
      </pc:sldChg>
      <pc:sldChg chg="modSp mod">
        <pc:chgData name="Mr Renshaw" userId="4544dee8-5650-476c-b9cf-c8531b1dc5ac" providerId="ADAL" clId="{BC2004C1-122B-469C-A53D-6F137ECDF0E5}" dt="2025-08-26T11:56:52.049" v="708" actId="1076"/>
        <pc:sldMkLst>
          <pc:docMk/>
          <pc:sldMk cId="2454575697" sldId="314"/>
        </pc:sldMkLst>
        <pc:spChg chg="mod">
          <ac:chgData name="Mr Renshaw" userId="4544dee8-5650-476c-b9cf-c8531b1dc5ac" providerId="ADAL" clId="{BC2004C1-122B-469C-A53D-6F137ECDF0E5}" dt="2025-08-26T11:56:46.625" v="706" actId="27636"/>
          <ac:spMkLst>
            <pc:docMk/>
            <pc:sldMk cId="2454575697" sldId="314"/>
            <ac:spMk id="2" creationId="{00000000-0000-0000-0000-000000000000}"/>
          </ac:spMkLst>
        </pc:spChg>
        <pc:spChg chg="mod">
          <ac:chgData name="Mr Renshaw" userId="4544dee8-5650-476c-b9cf-c8531b1dc5ac" providerId="ADAL" clId="{BC2004C1-122B-469C-A53D-6F137ECDF0E5}" dt="2025-08-26T11:56:36.984" v="682"/>
          <ac:spMkLst>
            <pc:docMk/>
            <pc:sldMk cId="2454575697" sldId="314"/>
            <ac:spMk id="3" creationId="{00000000-0000-0000-0000-000000000000}"/>
          </ac:spMkLst>
        </pc:spChg>
        <pc:picChg chg="mod">
          <ac:chgData name="Mr Renshaw" userId="4544dee8-5650-476c-b9cf-c8531b1dc5ac" providerId="ADAL" clId="{BC2004C1-122B-469C-A53D-6F137ECDF0E5}" dt="2025-08-26T11:56:49.343" v="707" actId="1076"/>
          <ac:picMkLst>
            <pc:docMk/>
            <pc:sldMk cId="2454575697" sldId="314"/>
            <ac:picMk id="6" creationId="{00000000-0000-0000-0000-000000000000}"/>
          </ac:picMkLst>
        </pc:picChg>
        <pc:picChg chg="mod">
          <ac:chgData name="Mr Renshaw" userId="4544dee8-5650-476c-b9cf-c8531b1dc5ac" providerId="ADAL" clId="{BC2004C1-122B-469C-A53D-6F137ECDF0E5}" dt="2025-08-26T11:56:52.049" v="708" actId="1076"/>
          <ac:picMkLst>
            <pc:docMk/>
            <pc:sldMk cId="2454575697" sldId="314"/>
            <ac:picMk id="7" creationId="{00000000-0000-0000-0000-000000000000}"/>
          </ac:picMkLst>
        </pc:picChg>
      </pc:sldChg>
      <pc:sldChg chg="modSp mod">
        <pc:chgData name="Mr Renshaw" userId="4544dee8-5650-476c-b9cf-c8531b1dc5ac" providerId="ADAL" clId="{BC2004C1-122B-469C-A53D-6F137ECDF0E5}" dt="2025-08-26T12:04:36.950" v="868" actId="27636"/>
        <pc:sldMkLst>
          <pc:docMk/>
          <pc:sldMk cId="2247925406" sldId="315"/>
        </pc:sldMkLst>
        <pc:spChg chg="mod">
          <ac:chgData name="Mr Renshaw" userId="4544dee8-5650-476c-b9cf-c8531b1dc5ac" providerId="ADAL" clId="{BC2004C1-122B-469C-A53D-6F137ECDF0E5}" dt="2025-08-26T12:04:36.950" v="868" actId="27636"/>
          <ac:spMkLst>
            <pc:docMk/>
            <pc:sldMk cId="2247925406" sldId="315"/>
            <ac:spMk id="3" creationId="{00000000-0000-0000-0000-000000000000}"/>
          </ac:spMkLst>
        </pc:spChg>
      </pc:sldChg>
      <pc:sldChg chg="modSp mod">
        <pc:chgData name="Mr Renshaw" userId="4544dee8-5650-476c-b9cf-c8531b1dc5ac" providerId="ADAL" clId="{BC2004C1-122B-469C-A53D-6F137ECDF0E5}" dt="2025-08-26T12:36:46.779" v="1732" actId="404"/>
        <pc:sldMkLst>
          <pc:docMk/>
          <pc:sldMk cId="2410775222" sldId="316"/>
        </pc:sldMkLst>
        <pc:spChg chg="mod">
          <ac:chgData name="Mr Renshaw" userId="4544dee8-5650-476c-b9cf-c8531b1dc5ac" providerId="ADAL" clId="{BC2004C1-122B-469C-A53D-6F137ECDF0E5}" dt="2025-08-26T12:36:46.779" v="1732" actId="404"/>
          <ac:spMkLst>
            <pc:docMk/>
            <pc:sldMk cId="2410775222" sldId="316"/>
            <ac:spMk id="6" creationId="{00000000-0000-0000-0000-000000000000}"/>
          </ac:spMkLst>
        </pc:spChg>
      </pc:sldChg>
      <pc:sldChg chg="modSp mod">
        <pc:chgData name="Mr Renshaw" userId="4544dee8-5650-476c-b9cf-c8531b1dc5ac" providerId="ADAL" clId="{BC2004C1-122B-469C-A53D-6F137ECDF0E5}" dt="2025-08-26T12:16:01.293" v="1049" actId="404"/>
        <pc:sldMkLst>
          <pc:docMk/>
          <pc:sldMk cId="3333808870" sldId="317"/>
        </pc:sldMkLst>
        <pc:spChg chg="mod">
          <ac:chgData name="Mr Renshaw" userId="4544dee8-5650-476c-b9cf-c8531b1dc5ac" providerId="ADAL" clId="{BC2004C1-122B-469C-A53D-6F137ECDF0E5}" dt="2025-08-26T12:16:01.293" v="1049" actId="404"/>
          <ac:spMkLst>
            <pc:docMk/>
            <pc:sldMk cId="3333808870" sldId="317"/>
            <ac:spMk id="3" creationId="{00000000-0000-0000-0000-000000000000}"/>
          </ac:spMkLst>
        </pc:spChg>
      </pc:sldChg>
      <pc:sldChg chg="modSp mod">
        <pc:chgData name="Mr Renshaw" userId="4544dee8-5650-476c-b9cf-c8531b1dc5ac" providerId="ADAL" clId="{BC2004C1-122B-469C-A53D-6F137ECDF0E5}" dt="2025-08-26T12:18:07.510" v="1176" actId="20577"/>
        <pc:sldMkLst>
          <pc:docMk/>
          <pc:sldMk cId="751508457" sldId="318"/>
        </pc:sldMkLst>
        <pc:spChg chg="mod">
          <ac:chgData name="Mr Renshaw" userId="4544dee8-5650-476c-b9cf-c8531b1dc5ac" providerId="ADAL" clId="{BC2004C1-122B-469C-A53D-6F137ECDF0E5}" dt="2025-08-26T12:16:55.436" v="1110" actId="20577"/>
          <ac:spMkLst>
            <pc:docMk/>
            <pc:sldMk cId="751508457" sldId="318"/>
            <ac:spMk id="2" creationId="{00000000-0000-0000-0000-000000000000}"/>
          </ac:spMkLst>
        </pc:spChg>
        <pc:spChg chg="mod">
          <ac:chgData name="Mr Renshaw" userId="4544dee8-5650-476c-b9cf-c8531b1dc5ac" providerId="ADAL" clId="{BC2004C1-122B-469C-A53D-6F137ECDF0E5}" dt="2025-08-26T12:18:07.510" v="1176" actId="20577"/>
          <ac:spMkLst>
            <pc:docMk/>
            <pc:sldMk cId="751508457" sldId="318"/>
            <ac:spMk id="3" creationId="{00000000-0000-0000-0000-000000000000}"/>
          </ac:spMkLst>
        </pc:spChg>
        <pc:spChg chg="mod">
          <ac:chgData name="Mr Renshaw" userId="4544dee8-5650-476c-b9cf-c8531b1dc5ac" providerId="ADAL" clId="{BC2004C1-122B-469C-A53D-6F137ECDF0E5}" dt="2025-08-26T12:17:17.943" v="1117" actId="1076"/>
          <ac:spMkLst>
            <pc:docMk/>
            <pc:sldMk cId="751508457" sldId="318"/>
            <ac:spMk id="7" creationId="{00000000-0000-0000-0000-000000000000}"/>
          </ac:spMkLst>
        </pc:spChg>
        <pc:spChg chg="mod">
          <ac:chgData name="Mr Renshaw" userId="4544dee8-5650-476c-b9cf-c8531b1dc5ac" providerId="ADAL" clId="{BC2004C1-122B-469C-A53D-6F137ECDF0E5}" dt="2025-08-26T12:17:16.194" v="1116" actId="1076"/>
          <ac:spMkLst>
            <pc:docMk/>
            <pc:sldMk cId="751508457" sldId="318"/>
            <ac:spMk id="14" creationId="{00000000-0000-0000-0000-000000000000}"/>
          </ac:spMkLst>
        </pc:spChg>
      </pc:sldChg>
      <pc:sldChg chg="modSp add mod">
        <pc:chgData name="Mr Renshaw" userId="4544dee8-5650-476c-b9cf-c8531b1dc5ac" providerId="ADAL" clId="{BC2004C1-122B-469C-A53D-6F137ECDF0E5}" dt="2025-08-26T11:58:05.285" v="716" actId="27636"/>
        <pc:sldMkLst>
          <pc:docMk/>
          <pc:sldMk cId="1325603793" sldId="319"/>
        </pc:sldMkLst>
        <pc:spChg chg="mod">
          <ac:chgData name="Mr Renshaw" userId="4544dee8-5650-476c-b9cf-c8531b1dc5ac" providerId="ADAL" clId="{BC2004C1-122B-469C-A53D-6F137ECDF0E5}" dt="2025-08-26T11:58:05.285" v="716" actId="27636"/>
          <ac:spMkLst>
            <pc:docMk/>
            <pc:sldMk cId="1325603793" sldId="319"/>
            <ac:spMk id="3" creationId="{237195E4-7B28-4C6A-3545-086F418F7470}"/>
          </ac:spMkLst>
        </pc:spChg>
      </pc:sldChg>
      <pc:sldChg chg="delSp modSp add mod">
        <pc:chgData name="Mr Renshaw" userId="4544dee8-5650-476c-b9cf-c8531b1dc5ac" providerId="ADAL" clId="{BC2004C1-122B-469C-A53D-6F137ECDF0E5}" dt="2025-08-26T11:59:44.705" v="747" actId="20577"/>
        <pc:sldMkLst>
          <pc:docMk/>
          <pc:sldMk cId="3687762001" sldId="320"/>
        </pc:sldMkLst>
        <pc:spChg chg="mod">
          <ac:chgData name="Mr Renshaw" userId="4544dee8-5650-476c-b9cf-c8531b1dc5ac" providerId="ADAL" clId="{BC2004C1-122B-469C-A53D-6F137ECDF0E5}" dt="2025-08-26T11:59:05.085" v="725" actId="20577"/>
          <ac:spMkLst>
            <pc:docMk/>
            <pc:sldMk cId="3687762001" sldId="320"/>
            <ac:spMk id="2" creationId="{67F9D6DB-3793-CAE1-7389-2CC27B4BE64B}"/>
          </ac:spMkLst>
        </pc:spChg>
        <pc:spChg chg="mod">
          <ac:chgData name="Mr Renshaw" userId="4544dee8-5650-476c-b9cf-c8531b1dc5ac" providerId="ADAL" clId="{BC2004C1-122B-469C-A53D-6F137ECDF0E5}" dt="2025-08-26T11:59:44.705" v="747" actId="20577"/>
          <ac:spMkLst>
            <pc:docMk/>
            <pc:sldMk cId="3687762001" sldId="320"/>
            <ac:spMk id="3" creationId="{25705A65-DF7D-AE69-38EB-AE84C866190C}"/>
          </ac:spMkLst>
        </pc:spChg>
      </pc:sldChg>
      <pc:sldChg chg="modSp add mod">
        <pc:chgData name="Mr Renshaw" userId="4544dee8-5650-476c-b9cf-c8531b1dc5ac" providerId="ADAL" clId="{BC2004C1-122B-469C-A53D-6F137ECDF0E5}" dt="2025-08-26T12:15:00.416" v="1044" actId="20577"/>
        <pc:sldMkLst>
          <pc:docMk/>
          <pc:sldMk cId="3892741249" sldId="328"/>
        </pc:sldMkLst>
        <pc:spChg chg="mod">
          <ac:chgData name="Mr Renshaw" userId="4544dee8-5650-476c-b9cf-c8531b1dc5ac" providerId="ADAL" clId="{BC2004C1-122B-469C-A53D-6F137ECDF0E5}" dt="2025-08-26T12:15:00.416" v="1044" actId="20577"/>
          <ac:spMkLst>
            <pc:docMk/>
            <pc:sldMk cId="3892741249" sldId="328"/>
            <ac:spMk id="3" creationId="{00000000-0000-0000-0000-000000000000}"/>
          </ac:spMkLst>
        </pc:spChg>
        <pc:spChg chg="mod">
          <ac:chgData name="Mr Renshaw" userId="4544dee8-5650-476c-b9cf-c8531b1dc5ac" providerId="ADAL" clId="{BC2004C1-122B-469C-A53D-6F137ECDF0E5}" dt="2025-08-26T12:14:32.467" v="1016" actId="1076"/>
          <ac:spMkLst>
            <pc:docMk/>
            <pc:sldMk cId="3892741249" sldId="328"/>
            <ac:spMk id="4" creationId="{00000000-0000-0000-0000-000000000000}"/>
          </ac:spMkLst>
        </pc:spChg>
        <pc:spChg chg="mod">
          <ac:chgData name="Mr Renshaw" userId="4544dee8-5650-476c-b9cf-c8531b1dc5ac" providerId="ADAL" clId="{BC2004C1-122B-469C-A53D-6F137ECDF0E5}" dt="2025-08-26T12:14:38.538" v="1017" actId="1076"/>
          <ac:spMkLst>
            <pc:docMk/>
            <pc:sldMk cId="3892741249" sldId="328"/>
            <ac:spMk id="6" creationId="{00000000-0000-0000-0000-000000000000}"/>
          </ac:spMkLst>
        </pc:spChg>
      </pc:sldChg>
      <pc:sldChg chg="addSp delSp modSp add mod">
        <pc:chgData name="Mr Renshaw" userId="4544dee8-5650-476c-b9cf-c8531b1dc5ac" providerId="ADAL" clId="{BC2004C1-122B-469C-A53D-6F137ECDF0E5}" dt="2025-09-01T15:17:44.866" v="1811" actId="478"/>
        <pc:sldMkLst>
          <pc:docMk/>
          <pc:sldMk cId="547895871" sldId="329"/>
        </pc:sldMkLst>
        <pc:spChg chg="mod">
          <ac:chgData name="Mr Renshaw" userId="4544dee8-5650-476c-b9cf-c8531b1dc5ac" providerId="ADAL" clId="{BC2004C1-122B-469C-A53D-6F137ECDF0E5}" dt="2025-08-26T12:21:35.077" v="1304" actId="27636"/>
          <ac:spMkLst>
            <pc:docMk/>
            <pc:sldMk cId="547895871" sldId="329"/>
            <ac:spMk id="2" creationId="{C2B7DA3F-6834-0D3D-D0C8-A7814D5B8743}"/>
          </ac:spMkLst>
        </pc:spChg>
        <pc:spChg chg="mod">
          <ac:chgData name="Mr Renshaw" userId="4544dee8-5650-476c-b9cf-c8531b1dc5ac" providerId="ADAL" clId="{BC2004C1-122B-469C-A53D-6F137ECDF0E5}" dt="2025-08-26T14:46:22.732" v="1809" actId="1076"/>
          <ac:spMkLst>
            <pc:docMk/>
            <pc:sldMk cId="547895871" sldId="329"/>
            <ac:spMk id="3" creationId="{8505E4F7-653E-F48F-5247-C14D9255EBD8}"/>
          </ac:spMkLst>
        </pc:spChg>
        <pc:spChg chg="add del mod">
          <ac:chgData name="Mr Renshaw" userId="4544dee8-5650-476c-b9cf-c8531b1dc5ac" providerId="ADAL" clId="{BC2004C1-122B-469C-A53D-6F137ECDF0E5}" dt="2025-09-01T15:17:44.866" v="1811" actId="478"/>
          <ac:spMkLst>
            <pc:docMk/>
            <pc:sldMk cId="547895871" sldId="329"/>
            <ac:spMk id="9" creationId="{B447C040-1EDC-13F5-FC49-9BF58A1ACC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01/09/2025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4</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104717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8</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14</a:t>
            </a:fld>
            <a:endParaRPr lang="en-GB"/>
          </a:p>
        </p:txBody>
      </p:sp>
    </p:spTree>
    <p:extLst>
      <p:ext uri="{BB962C8B-B14F-4D97-AF65-F5344CB8AC3E}">
        <p14:creationId xmlns:p14="http://schemas.microsoft.com/office/powerpoint/2010/main" val="360766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9/1/2025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shp.sco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124" y="56975"/>
            <a:ext cx="7772400" cy="757907"/>
          </a:xfrm>
        </p:spPr>
        <p:txBody>
          <a:bodyPr>
            <a:normAutofit fontScale="90000"/>
          </a:bodyPr>
          <a:lstStyle/>
          <a:p>
            <a:r>
              <a:rPr lang="en-US" b="1" dirty="0"/>
              <a:t>Mid Calder Primary School</a:t>
            </a:r>
          </a:p>
        </p:txBody>
      </p:sp>
      <p:sp>
        <p:nvSpPr>
          <p:cNvPr id="3" name="Subtitle 2"/>
          <p:cNvSpPr>
            <a:spLocks noGrp="1"/>
          </p:cNvSpPr>
          <p:nvPr>
            <p:ph type="subTitle" idx="1"/>
          </p:nvPr>
        </p:nvSpPr>
        <p:spPr>
          <a:xfrm>
            <a:off x="260628" y="699542"/>
            <a:ext cx="8064896" cy="3312368"/>
          </a:xfrm>
        </p:spPr>
        <p:txBody>
          <a:bodyPr>
            <a:noAutofit/>
          </a:bodyPr>
          <a:lstStyle/>
          <a:p>
            <a:r>
              <a:rPr lang="en-US" sz="2400" b="1" dirty="0"/>
              <a:t>Primary 5 Meet the Teacher </a:t>
            </a:r>
          </a:p>
          <a:p>
            <a:r>
              <a:rPr lang="en-US" sz="2400" b="1" dirty="0" err="1"/>
              <a:t>Mr</a:t>
            </a:r>
            <a:r>
              <a:rPr lang="en-US" sz="2400" b="1" dirty="0"/>
              <a:t> Renshaw</a:t>
            </a:r>
          </a:p>
          <a:p>
            <a:r>
              <a:rPr lang="en-US" sz="2400" b="1" dirty="0"/>
              <a:t>Tuesday 29</a:t>
            </a:r>
            <a:r>
              <a:rPr lang="en-US" sz="2400" b="1" baseline="30000" dirty="0"/>
              <a:t>th</a:t>
            </a:r>
            <a:r>
              <a:rPr lang="en-US" sz="2400" b="1" dirty="0"/>
              <a:t> August 2025</a:t>
            </a:r>
          </a:p>
          <a:p>
            <a:r>
              <a:rPr lang="en-US" sz="2400" b="1" dirty="0"/>
              <a:t>2 sessions: 6:00-6:30pm &amp; 6:30-7:00pm</a:t>
            </a:r>
          </a:p>
          <a:p>
            <a:endParaRPr lang="en-US" sz="2800" b="1" dirty="0"/>
          </a:p>
        </p:txBody>
      </p:sp>
      <p:pic>
        <p:nvPicPr>
          <p:cNvPr id="4" name="Picture 3" descr="https://blogs.glowscotland.org.uk/wl/MidCalderPrimary/files/2012/10/badge-small-copy1.jpg"/>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8316416" y="123478"/>
            <a:ext cx="584205" cy="720080"/>
          </a:xfrm>
          <a:prstGeom prst="rect">
            <a:avLst/>
          </a:prstGeom>
          <a:noFill/>
          <a:ln w="9525">
            <a:noFill/>
            <a:miter lim="800000"/>
            <a:headEnd/>
            <a:tailEnd/>
          </a:ln>
        </p:spPr>
      </p:pic>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Writing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339752" y="989175"/>
            <a:ext cx="662473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dirty="0"/>
              <a:t>We are using the PM writing scheme to focus on key writing skills which will link with other curricular areas.</a:t>
            </a:r>
            <a:r>
              <a:rPr lang="en-US" dirty="0"/>
              <a:t>​</a:t>
            </a:r>
          </a:p>
          <a:p>
            <a:pPr fontAlgn="base"/>
            <a:r>
              <a:rPr lang="en-GB" dirty="0"/>
              <a:t>Our core writing genres this year will be narrative, procedure, exposition and explanation.</a:t>
            </a:r>
            <a:endParaRPr lang="en-US" dirty="0"/>
          </a:p>
          <a:p>
            <a:pPr fontAlgn="base"/>
            <a:r>
              <a:rPr lang="en-GB" dirty="0"/>
              <a:t>We will develop handwriting skills using the Letter-join Handwriting Programme.</a:t>
            </a:r>
            <a:r>
              <a:rPr lang="en-US" dirty="0"/>
              <a:t>​</a:t>
            </a:r>
          </a:p>
          <a:p>
            <a:pPr marL="0" indent="0">
              <a:buNone/>
            </a:pPr>
            <a:endParaRPr lang="en-GB" sz="2400" dirty="0">
              <a:latin typeface="Letter-join Air Plus 2" panose="02000805000000020003" pitchFamily="50" charset="0"/>
            </a:endParaRPr>
          </a:p>
          <a:p>
            <a:endParaRPr lang="en-GB" dirty="0">
              <a:latin typeface="SassoonCRInfant" pitchFamily="2" charset="0"/>
            </a:endParaRPr>
          </a:p>
        </p:txBody>
      </p:sp>
    </p:spTree>
    <p:extLst>
      <p:ext uri="{BB962C8B-B14F-4D97-AF65-F5344CB8AC3E}">
        <p14:creationId xmlns:p14="http://schemas.microsoft.com/office/powerpoint/2010/main" val="4086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pPr algn="ctr"/>
            <a:r>
              <a:rPr lang="en-GB" sz="3600" b="1" dirty="0"/>
              <a:t>Literacy – Listening and Talking</a:t>
            </a:r>
            <a:endParaRPr lang="en-GB" sz="2200" b="1" dirty="0">
              <a:solidFill>
                <a:srgbClr val="FF0000"/>
              </a:solidFill>
            </a:endParaRPr>
          </a:p>
        </p:txBody>
      </p:sp>
      <p:sp>
        <p:nvSpPr>
          <p:cNvPr id="3" name="Content Placeholder 2"/>
          <p:cNvSpPr>
            <a:spLocks noGrp="1"/>
          </p:cNvSpPr>
          <p:nvPr>
            <p:ph idx="1"/>
          </p:nvPr>
        </p:nvSpPr>
        <p:spPr>
          <a:xfrm>
            <a:off x="2051720" y="1200150"/>
            <a:ext cx="6635080" cy="3747863"/>
          </a:xfrm>
          <a:ln>
            <a:noFill/>
          </a:ln>
        </p:spPr>
        <p:txBody>
          <a:bodyPr>
            <a:normAutofit/>
          </a:bodyPr>
          <a:lstStyle/>
          <a:p>
            <a:pPr fontAlgn="base"/>
            <a:r>
              <a:rPr lang="en-GB" dirty="0"/>
              <a:t>Listening and talking skills will be embedded across lots of curricular areas – with particular focus on our IDL topics.</a:t>
            </a:r>
            <a:r>
              <a:rPr lang="en-US" dirty="0"/>
              <a:t>​</a:t>
            </a:r>
          </a:p>
          <a:p>
            <a:pPr fontAlgn="base"/>
            <a:r>
              <a:rPr lang="en-GB" dirty="0"/>
              <a:t>These skills will be enhanced by our Skills Builder programme.</a:t>
            </a:r>
            <a:endParaRPr lang="en-US" dirty="0"/>
          </a:p>
          <a:p>
            <a:pPr marL="457200" lvl="1" indent="0">
              <a:lnSpc>
                <a:spcPct val="110000"/>
              </a:lnSpc>
              <a:buNone/>
            </a:pPr>
            <a:r>
              <a:rPr lang="en-US" sz="1400" dirty="0"/>
              <a:t> </a:t>
            </a:r>
            <a:r>
              <a:rPr lang="en-US" dirty="0"/>
              <a:t> </a:t>
            </a:r>
            <a:r>
              <a:rPr lang="en-GB" sz="1600" dirty="0"/>
              <a:t>   </a:t>
            </a:r>
            <a:endParaRPr lang="en-GB" altLang="en-US" sz="1600" dirty="0">
              <a:cs typeface="Calibri" panose="020F0502020204030204" pitchFamily="34" charset="0"/>
            </a:endParaRPr>
          </a:p>
          <a:p>
            <a:pPr marL="0" indent="0">
              <a:buNone/>
            </a:pPr>
            <a:endParaRPr lang="en-GB" dirty="0"/>
          </a:p>
        </p:txBody>
      </p:sp>
      <p:sp>
        <p:nvSpPr>
          <p:cNvPr id="5" name="Content Placeholder 2"/>
          <p:cNvSpPr txBox="1">
            <a:spLocks/>
          </p:cNvSpPr>
          <p:nvPr/>
        </p:nvSpPr>
        <p:spPr>
          <a:xfrm>
            <a:off x="2339752" y="1131590"/>
            <a:ext cx="662473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latin typeface="SassoonCRInfant"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961636"/>
            <a:ext cx="1179539" cy="11795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454" y="3926560"/>
            <a:ext cx="1212366" cy="1216940"/>
          </a:xfrm>
          <a:prstGeom prst="rect">
            <a:avLst/>
          </a:prstGeom>
        </p:spPr>
      </p:pic>
    </p:spTree>
    <p:extLst>
      <p:ext uri="{BB962C8B-B14F-4D97-AF65-F5344CB8AC3E}">
        <p14:creationId xmlns:p14="http://schemas.microsoft.com/office/powerpoint/2010/main" val="24545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79D5-EAB6-CB00-9B45-E5ED456C2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973B-5AD9-8010-F63E-CDBE90F77911}"/>
              </a:ext>
            </a:extLst>
          </p:cNvPr>
          <p:cNvSpPr>
            <a:spLocks noGrp="1"/>
          </p:cNvSpPr>
          <p:nvPr>
            <p:ph type="title"/>
          </p:nvPr>
        </p:nvSpPr>
        <p:spPr>
          <a:xfrm>
            <a:off x="2051720" y="205979"/>
            <a:ext cx="7092280" cy="857250"/>
          </a:xfrm>
        </p:spPr>
        <p:txBody>
          <a:bodyPr>
            <a:normAutofit/>
          </a:bodyPr>
          <a:lstStyle/>
          <a:p>
            <a:pPr algn="ctr"/>
            <a:r>
              <a:rPr lang="en-GB" sz="3600" b="1" dirty="0"/>
              <a:t>Literacy – Listening and Talking</a:t>
            </a:r>
            <a:endParaRPr lang="en-GB" sz="2200" b="1" dirty="0">
              <a:solidFill>
                <a:srgbClr val="FF0000"/>
              </a:solidFill>
            </a:endParaRPr>
          </a:p>
        </p:txBody>
      </p:sp>
      <p:sp>
        <p:nvSpPr>
          <p:cNvPr id="3" name="Content Placeholder 2">
            <a:extLst>
              <a:ext uri="{FF2B5EF4-FFF2-40B4-BE49-F238E27FC236}">
                <a16:creationId xmlns:a16="http://schemas.microsoft.com/office/drawing/2014/main" id="{237195E4-7B28-4C6A-3545-086F418F7470}"/>
              </a:ext>
            </a:extLst>
          </p:cNvPr>
          <p:cNvSpPr>
            <a:spLocks noGrp="1"/>
          </p:cNvSpPr>
          <p:nvPr>
            <p:ph idx="1"/>
          </p:nvPr>
        </p:nvSpPr>
        <p:spPr>
          <a:xfrm>
            <a:off x="2051720" y="1200150"/>
            <a:ext cx="6635080" cy="3747863"/>
          </a:xfrm>
          <a:ln>
            <a:noFill/>
          </a:ln>
        </p:spPr>
        <p:txBody>
          <a:bodyPr>
            <a:normAutofit fontScale="85000" lnSpcReduction="20000"/>
          </a:bodyPr>
          <a:lstStyle/>
          <a:p>
            <a:pPr marL="0" indent="0" fontAlgn="base">
              <a:buNone/>
            </a:pPr>
            <a:r>
              <a:rPr lang="en-GB" dirty="0"/>
              <a:t>Opportunities for Listening and Talking:</a:t>
            </a:r>
            <a:r>
              <a:rPr lang="en-US" dirty="0"/>
              <a:t>​</a:t>
            </a:r>
          </a:p>
          <a:p>
            <a:pPr marL="0" indent="0" fontAlgn="base">
              <a:buNone/>
            </a:pPr>
            <a:endParaRPr lang="en-US" dirty="0"/>
          </a:p>
          <a:p>
            <a:pPr fontAlgn="base"/>
            <a:r>
              <a:rPr lang="en-GB" dirty="0"/>
              <a:t>Guided reading sessions</a:t>
            </a:r>
            <a:r>
              <a:rPr lang="en-US" dirty="0"/>
              <a:t>​</a:t>
            </a:r>
          </a:p>
          <a:p>
            <a:pPr fontAlgn="base"/>
            <a:r>
              <a:rPr lang="en-GB" dirty="0"/>
              <a:t>Number Talks</a:t>
            </a:r>
            <a:r>
              <a:rPr lang="en-US" dirty="0"/>
              <a:t>​</a:t>
            </a:r>
          </a:p>
          <a:p>
            <a:pPr fontAlgn="base"/>
            <a:r>
              <a:rPr lang="en-GB" dirty="0"/>
              <a:t>Group tasks/partner work</a:t>
            </a:r>
            <a:r>
              <a:rPr lang="en-US" dirty="0"/>
              <a:t>​</a:t>
            </a:r>
          </a:p>
          <a:p>
            <a:pPr fontAlgn="base"/>
            <a:r>
              <a:rPr lang="en-GB" dirty="0"/>
              <a:t>Check in/news time</a:t>
            </a:r>
            <a:r>
              <a:rPr lang="en-US" dirty="0"/>
              <a:t>​</a:t>
            </a:r>
          </a:p>
          <a:p>
            <a:pPr fontAlgn="base"/>
            <a:r>
              <a:rPr lang="en-GB" dirty="0"/>
              <a:t>Prepared class talks</a:t>
            </a:r>
            <a:r>
              <a:rPr lang="en-US" dirty="0"/>
              <a:t>​</a:t>
            </a:r>
          </a:p>
          <a:p>
            <a:pPr fontAlgn="base"/>
            <a:r>
              <a:rPr lang="en-GB" dirty="0"/>
              <a:t>Whole school assemblies</a:t>
            </a:r>
            <a:r>
              <a:rPr lang="en-US" dirty="0"/>
              <a:t>​</a:t>
            </a:r>
          </a:p>
          <a:p>
            <a:pPr marL="457200" lvl="1" indent="0">
              <a:lnSpc>
                <a:spcPct val="110000"/>
              </a:lnSpc>
              <a:buNone/>
            </a:pPr>
            <a:r>
              <a:rPr lang="en-US" sz="1400" dirty="0"/>
              <a:t> </a:t>
            </a:r>
            <a:r>
              <a:rPr lang="en-US" dirty="0"/>
              <a:t> </a:t>
            </a:r>
            <a:r>
              <a:rPr lang="en-GB" sz="1600" dirty="0"/>
              <a:t>   </a:t>
            </a:r>
            <a:endParaRPr lang="en-GB" altLang="en-US" sz="1600" dirty="0">
              <a:cs typeface="Calibri" panose="020F0502020204030204" pitchFamily="34" charset="0"/>
            </a:endParaRPr>
          </a:p>
          <a:p>
            <a:pPr marL="0" indent="0">
              <a:buNone/>
            </a:pPr>
            <a:endParaRPr lang="en-GB" dirty="0"/>
          </a:p>
        </p:txBody>
      </p:sp>
      <p:sp>
        <p:nvSpPr>
          <p:cNvPr id="5" name="Content Placeholder 2">
            <a:extLst>
              <a:ext uri="{FF2B5EF4-FFF2-40B4-BE49-F238E27FC236}">
                <a16:creationId xmlns:a16="http://schemas.microsoft.com/office/drawing/2014/main" id="{F515E2AD-0760-022B-98BE-1076BD109249}"/>
              </a:ext>
            </a:extLst>
          </p:cNvPr>
          <p:cNvSpPr txBox="1">
            <a:spLocks/>
          </p:cNvSpPr>
          <p:nvPr/>
        </p:nvSpPr>
        <p:spPr>
          <a:xfrm>
            <a:off x="2339752" y="1131590"/>
            <a:ext cx="662473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latin typeface="SassoonCRInfant" pitchFamily="2" charset="0"/>
            </a:endParaRPr>
          </a:p>
        </p:txBody>
      </p:sp>
      <p:pic>
        <p:nvPicPr>
          <p:cNvPr id="6" name="Picture 5">
            <a:extLst>
              <a:ext uri="{FF2B5EF4-FFF2-40B4-BE49-F238E27FC236}">
                <a16:creationId xmlns:a16="http://schemas.microsoft.com/office/drawing/2014/main" id="{4AE1270A-4A03-9487-B0DE-1410AE846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961636"/>
            <a:ext cx="1179539" cy="1179539"/>
          </a:xfrm>
          <a:prstGeom prst="rect">
            <a:avLst/>
          </a:prstGeom>
        </p:spPr>
      </p:pic>
      <p:pic>
        <p:nvPicPr>
          <p:cNvPr id="7" name="Picture 6">
            <a:extLst>
              <a:ext uri="{FF2B5EF4-FFF2-40B4-BE49-F238E27FC236}">
                <a16:creationId xmlns:a16="http://schemas.microsoft.com/office/drawing/2014/main" id="{BD56B06C-331B-5AD8-7D08-5AA2D3929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454" y="3926560"/>
            <a:ext cx="1212366" cy="1216940"/>
          </a:xfrm>
          <a:prstGeom prst="rect">
            <a:avLst/>
          </a:prstGeom>
        </p:spPr>
      </p:pic>
    </p:spTree>
    <p:extLst>
      <p:ext uri="{BB962C8B-B14F-4D97-AF65-F5344CB8AC3E}">
        <p14:creationId xmlns:p14="http://schemas.microsoft.com/office/powerpoint/2010/main" val="13256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60AC3-0BC1-E053-DE9F-DB857AC62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9D6DB-3793-CAE1-7389-2CC27B4BE64B}"/>
              </a:ext>
            </a:extLst>
          </p:cNvPr>
          <p:cNvSpPr>
            <a:spLocks noGrp="1"/>
          </p:cNvSpPr>
          <p:nvPr>
            <p:ph type="title"/>
          </p:nvPr>
        </p:nvSpPr>
        <p:spPr>
          <a:xfrm>
            <a:off x="2051720" y="205979"/>
            <a:ext cx="7092280" cy="857250"/>
          </a:xfrm>
        </p:spPr>
        <p:txBody>
          <a:bodyPr>
            <a:normAutofit/>
          </a:bodyPr>
          <a:lstStyle/>
          <a:p>
            <a:pPr algn="ctr"/>
            <a:r>
              <a:rPr lang="en-GB" sz="3600" b="1" dirty="0"/>
              <a:t>Literacy – Spelling</a:t>
            </a:r>
            <a:endParaRPr lang="en-GB" sz="2200" b="1" dirty="0">
              <a:solidFill>
                <a:srgbClr val="FF0000"/>
              </a:solidFill>
            </a:endParaRPr>
          </a:p>
        </p:txBody>
      </p:sp>
      <p:sp>
        <p:nvSpPr>
          <p:cNvPr id="3" name="Content Placeholder 2">
            <a:extLst>
              <a:ext uri="{FF2B5EF4-FFF2-40B4-BE49-F238E27FC236}">
                <a16:creationId xmlns:a16="http://schemas.microsoft.com/office/drawing/2014/main" id="{25705A65-DF7D-AE69-38EB-AE84C866190C}"/>
              </a:ext>
            </a:extLst>
          </p:cNvPr>
          <p:cNvSpPr>
            <a:spLocks noGrp="1"/>
          </p:cNvSpPr>
          <p:nvPr>
            <p:ph idx="1"/>
          </p:nvPr>
        </p:nvSpPr>
        <p:spPr>
          <a:xfrm>
            <a:off x="2051720" y="1200150"/>
            <a:ext cx="6635080" cy="3747863"/>
          </a:xfrm>
          <a:ln>
            <a:noFill/>
          </a:ln>
        </p:spPr>
        <p:txBody>
          <a:bodyPr>
            <a:normAutofit fontScale="92500" lnSpcReduction="10000"/>
          </a:bodyPr>
          <a:lstStyle/>
          <a:p>
            <a:pPr fontAlgn="base"/>
            <a:r>
              <a:rPr lang="en-GB" dirty="0"/>
              <a:t>We will continue to follow the ‘Phonics International’ spelling programme.</a:t>
            </a:r>
            <a:r>
              <a:rPr lang="en-US" dirty="0"/>
              <a:t>​</a:t>
            </a:r>
          </a:p>
          <a:p>
            <a:pPr fontAlgn="base"/>
            <a:r>
              <a:rPr lang="en-GB" dirty="0"/>
              <a:t>Children will focus on a new spelling rule each week and there will be activities to develop these skills in class alongside weekly homework.</a:t>
            </a:r>
            <a:endParaRPr lang="en-US" dirty="0"/>
          </a:p>
          <a:p>
            <a:pPr marL="0" indent="0" fontAlgn="base">
              <a:buNone/>
            </a:pPr>
            <a:endParaRPr lang="en-US" dirty="0"/>
          </a:p>
          <a:p>
            <a:pPr marL="457200" lvl="1" indent="0">
              <a:lnSpc>
                <a:spcPct val="110000"/>
              </a:lnSpc>
              <a:buNone/>
            </a:pPr>
            <a:r>
              <a:rPr lang="en-US" sz="1400" dirty="0"/>
              <a:t> </a:t>
            </a:r>
            <a:r>
              <a:rPr lang="en-US" dirty="0"/>
              <a:t> </a:t>
            </a:r>
            <a:r>
              <a:rPr lang="en-GB" sz="1600" dirty="0"/>
              <a:t>   </a:t>
            </a:r>
            <a:endParaRPr lang="en-GB" altLang="en-US" sz="1600" dirty="0">
              <a:cs typeface="Calibri" panose="020F0502020204030204" pitchFamily="34" charset="0"/>
            </a:endParaRPr>
          </a:p>
          <a:p>
            <a:pPr marL="0" indent="0">
              <a:buNone/>
            </a:pPr>
            <a:endParaRPr lang="en-GB" dirty="0"/>
          </a:p>
        </p:txBody>
      </p:sp>
      <p:sp>
        <p:nvSpPr>
          <p:cNvPr id="5" name="Content Placeholder 2">
            <a:extLst>
              <a:ext uri="{FF2B5EF4-FFF2-40B4-BE49-F238E27FC236}">
                <a16:creationId xmlns:a16="http://schemas.microsoft.com/office/drawing/2014/main" id="{314A1C4A-7F6B-FDA3-B14B-77BE917ECBDB}"/>
              </a:ext>
            </a:extLst>
          </p:cNvPr>
          <p:cNvSpPr txBox="1">
            <a:spLocks/>
          </p:cNvSpPr>
          <p:nvPr/>
        </p:nvSpPr>
        <p:spPr>
          <a:xfrm>
            <a:off x="2339752" y="1131590"/>
            <a:ext cx="662473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latin typeface="SassoonCRInfant" pitchFamily="2" charset="0"/>
            </a:endParaRPr>
          </a:p>
        </p:txBody>
      </p:sp>
    </p:spTree>
    <p:extLst>
      <p:ext uri="{BB962C8B-B14F-4D97-AF65-F5344CB8AC3E}">
        <p14:creationId xmlns:p14="http://schemas.microsoft.com/office/powerpoint/2010/main" val="368776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5" name="TextBox 4"/>
          <p:cNvSpPr txBox="1"/>
          <p:nvPr/>
        </p:nvSpPr>
        <p:spPr>
          <a:xfrm>
            <a:off x="2156396" y="697108"/>
            <a:ext cx="5904656" cy="4401205"/>
          </a:xfrm>
          <a:prstGeom prst="rect">
            <a:avLst/>
          </a:prstGeom>
          <a:noFill/>
          <a:ln>
            <a:noFill/>
          </a:ln>
        </p:spPr>
        <p:txBody>
          <a:bodyPr wrap="square" rtlCol="0">
            <a:spAutoFit/>
          </a:bodyPr>
          <a:lstStyle/>
          <a:p>
            <a:pPr marL="457200" indent="-457200" fontAlgn="base">
              <a:buFont typeface="Arial" panose="020B0604020202020204" pitchFamily="34" charset="0"/>
              <a:buChar char="•"/>
            </a:pPr>
            <a:r>
              <a:rPr lang="en-GB" sz="2800" dirty="0"/>
              <a:t>A balance of Numeracy and ‘Beyond Number’ concepts (e.g. shape, time etc.) will be taught. </a:t>
            </a:r>
            <a:r>
              <a:rPr lang="en-US" sz="2800" dirty="0"/>
              <a:t>​</a:t>
            </a:r>
          </a:p>
          <a:p>
            <a:pPr marL="457200" indent="-457200" fontAlgn="base">
              <a:buFont typeface="Arial" panose="020B0604020202020204" pitchFamily="34" charset="0"/>
              <a:buChar char="•"/>
            </a:pPr>
            <a:r>
              <a:rPr lang="en-GB" sz="2800" dirty="0"/>
              <a:t>Mental maths strategies will be developed using the ‘Number Talks’ programme.</a:t>
            </a:r>
            <a:r>
              <a:rPr lang="en-US" sz="2800" dirty="0"/>
              <a:t>​</a:t>
            </a:r>
          </a:p>
          <a:p>
            <a:pPr marL="457200" indent="-457200" fontAlgn="base">
              <a:buFont typeface="Arial" panose="020B0604020202020204" pitchFamily="34" charset="0"/>
              <a:buChar char="•"/>
            </a:pPr>
            <a:r>
              <a:rPr lang="en-GB" sz="2800" dirty="0"/>
              <a:t>We will continue to use a range of resources and programmes to support learning in Numeracy and Maths.</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795886"/>
            <a:ext cx="1473163" cy="1473163"/>
          </a:xfrm>
          <a:prstGeom prst="rect">
            <a:avLst/>
          </a:prstGeom>
        </p:spPr>
      </p:pic>
    </p:spTree>
    <p:extLst>
      <p:ext uri="{BB962C8B-B14F-4D97-AF65-F5344CB8AC3E}">
        <p14:creationId xmlns:p14="http://schemas.microsoft.com/office/powerpoint/2010/main" val="7443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Our Health and Wellbeing</a:t>
            </a:r>
          </a:p>
        </p:txBody>
      </p:sp>
      <p:sp>
        <p:nvSpPr>
          <p:cNvPr id="3" name="Content Placeholder 2"/>
          <p:cNvSpPr>
            <a:spLocks noGrp="1"/>
          </p:cNvSpPr>
          <p:nvPr>
            <p:ph idx="1"/>
          </p:nvPr>
        </p:nvSpPr>
        <p:spPr/>
        <p:txBody>
          <a:bodyPr>
            <a:normAutofit fontScale="85000" lnSpcReduction="20000"/>
          </a:bodyPr>
          <a:lstStyle/>
          <a:p>
            <a:pPr fontAlgn="base"/>
            <a:r>
              <a:rPr lang="en-GB" dirty="0"/>
              <a:t>UNCRC Focus – Children’s Rights</a:t>
            </a:r>
            <a:r>
              <a:rPr lang="en-US" dirty="0"/>
              <a:t>​</a:t>
            </a:r>
          </a:p>
          <a:p>
            <a:pPr fontAlgn="base"/>
            <a:r>
              <a:rPr lang="en-GB" dirty="0"/>
              <a:t>SOAR Values</a:t>
            </a:r>
            <a:r>
              <a:rPr lang="en-US" dirty="0"/>
              <a:t>​ (Successful, Optimistic, Adventurous, Respectful)</a:t>
            </a:r>
          </a:p>
          <a:p>
            <a:pPr fontAlgn="base"/>
            <a:r>
              <a:rPr lang="en-GB" dirty="0"/>
              <a:t>Positive relationships – Ready, Respect, Safe</a:t>
            </a:r>
            <a:r>
              <a:rPr lang="en-US" dirty="0"/>
              <a:t>​</a:t>
            </a:r>
          </a:p>
          <a:p>
            <a:pPr fontAlgn="base"/>
            <a:r>
              <a:rPr lang="en-GB" dirty="0"/>
              <a:t>Daily check-ins</a:t>
            </a:r>
            <a:r>
              <a:rPr lang="en-US" dirty="0"/>
              <a:t>​</a:t>
            </a:r>
          </a:p>
          <a:p>
            <a:pPr fontAlgn="base"/>
            <a:r>
              <a:rPr lang="en-GB" dirty="0"/>
              <a:t>Class Charter</a:t>
            </a:r>
            <a:r>
              <a:rPr lang="en-US" dirty="0"/>
              <a:t>​</a:t>
            </a:r>
          </a:p>
          <a:p>
            <a:pPr fontAlgn="base"/>
            <a:r>
              <a:rPr lang="en-GB" dirty="0"/>
              <a:t>One Trusted Adult</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058" y="3699611"/>
            <a:ext cx="1473163" cy="1473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670052"/>
            <a:ext cx="1473163" cy="1473163"/>
          </a:xfrm>
          <a:prstGeom prst="rect">
            <a:avLst/>
          </a:prstGeom>
        </p:spPr>
      </p:pic>
    </p:spTree>
    <p:extLst>
      <p:ext uri="{BB962C8B-B14F-4D97-AF65-F5344CB8AC3E}">
        <p14:creationId xmlns:p14="http://schemas.microsoft.com/office/powerpoint/2010/main" val="224792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Health and Wellbeing</a:t>
            </a:r>
          </a:p>
        </p:txBody>
      </p:sp>
      <p:sp>
        <p:nvSpPr>
          <p:cNvPr id="7" name="TextBox 6"/>
          <p:cNvSpPr txBox="1"/>
          <p:nvPr/>
        </p:nvSpPr>
        <p:spPr>
          <a:xfrm>
            <a:off x="2483768" y="2465063"/>
            <a:ext cx="6624736" cy="646331"/>
          </a:xfrm>
          <a:prstGeom prst="rect">
            <a:avLst/>
          </a:prstGeom>
          <a:noFill/>
        </p:spPr>
        <p:txBody>
          <a:bodyPr wrap="square" rtlCol="0">
            <a:spAutoFit/>
          </a:bodyPr>
          <a:lstStyle/>
          <a:p>
            <a:endParaRPr lang="en-GB" dirty="0"/>
          </a:p>
          <a:p>
            <a:r>
              <a:rPr lang="en-GB" dirty="0"/>
              <a:t> </a:t>
            </a:r>
          </a:p>
        </p:txBody>
      </p:sp>
      <p:sp>
        <p:nvSpPr>
          <p:cNvPr id="6" name="TextBox 5"/>
          <p:cNvSpPr txBox="1"/>
          <p:nvPr/>
        </p:nvSpPr>
        <p:spPr>
          <a:xfrm>
            <a:off x="2195736" y="1063229"/>
            <a:ext cx="6696744" cy="4678204"/>
          </a:xfrm>
          <a:prstGeom prst="rect">
            <a:avLst/>
          </a:prstGeom>
          <a:noFill/>
        </p:spPr>
        <p:txBody>
          <a:bodyPr wrap="square" rtlCol="0">
            <a:spAutoFit/>
          </a:bodyPr>
          <a:lstStyle/>
          <a:p>
            <a:pPr marL="457200" indent="-457200" fontAlgn="base">
              <a:buFont typeface="Arial" panose="020B0604020202020204" pitchFamily="34" charset="0"/>
              <a:buChar char="•"/>
            </a:pPr>
            <a:r>
              <a:rPr lang="en-GB" sz="2800" dirty="0"/>
              <a:t>Throughout the year, different aspects of Health and Wellbeing will be taught using the RSHP resource (</a:t>
            </a:r>
            <a:r>
              <a:rPr lang="en-GB" sz="2800" u="sng" dirty="0">
                <a:hlinkClick r:id="rId2"/>
              </a:rPr>
              <a:t>https://rshp.scot/</a:t>
            </a:r>
            <a:r>
              <a:rPr lang="en-GB" sz="2800" dirty="0"/>
              <a:t>) and the Emotion Works programme. </a:t>
            </a:r>
            <a:r>
              <a:rPr lang="en-US" sz="2800" dirty="0"/>
              <a:t>​</a:t>
            </a:r>
          </a:p>
          <a:p>
            <a:pPr marL="457200" indent="-457200" fontAlgn="base">
              <a:buFont typeface="Arial" panose="020B0604020202020204" pitchFamily="34" charset="0"/>
              <a:buChar char="•"/>
            </a:pPr>
            <a:r>
              <a:rPr lang="en-US" sz="2800" dirty="0"/>
              <a:t>Term 1 topics:</a:t>
            </a:r>
          </a:p>
          <a:p>
            <a:pPr marL="914400" lvl="1" indent="-457200" fontAlgn="base">
              <a:buFont typeface="Courier New" panose="02070309020205020404" pitchFamily="49" charset="0"/>
              <a:buChar char="o"/>
            </a:pPr>
            <a:r>
              <a:rPr lang="en-US" sz="2000" dirty="0"/>
              <a:t>Friends &amp; friendships</a:t>
            </a:r>
          </a:p>
          <a:p>
            <a:pPr marL="914400" lvl="1" indent="-457200" fontAlgn="base">
              <a:buFont typeface="Courier New" panose="02070309020205020404" pitchFamily="49" charset="0"/>
              <a:buChar char="o"/>
            </a:pPr>
            <a:r>
              <a:rPr lang="en-US" sz="2000" dirty="0"/>
              <a:t>Social media/popular culture</a:t>
            </a:r>
          </a:p>
          <a:p>
            <a:pPr marL="914400" lvl="1" indent="-457200" fontAlgn="base">
              <a:buFont typeface="Courier New" panose="02070309020205020404" pitchFamily="49" charset="0"/>
              <a:buChar char="o"/>
            </a:pPr>
            <a:r>
              <a:rPr lang="en-US" sz="2000" dirty="0"/>
              <a:t>A fair and equal life for boys and girls</a:t>
            </a:r>
          </a:p>
          <a:p>
            <a:pPr marL="457200" indent="-457200" fontAlgn="base">
              <a:buFont typeface="Arial" panose="020B0604020202020204" pitchFamily="34" charset="0"/>
              <a:buChar char="•"/>
            </a:pPr>
            <a:r>
              <a:rPr lang="en-GB" sz="2800" dirty="0"/>
              <a:t>PE – Tuesday &amp; Wednesday</a:t>
            </a:r>
            <a:endParaRPr lang="en-US" sz="2800" dirty="0"/>
          </a:p>
          <a:p>
            <a:endParaRPr lang="en-GB" sz="2600" dirty="0"/>
          </a:p>
          <a:p>
            <a:endParaRPr lang="en-GB" sz="2600" dirty="0"/>
          </a:p>
          <a:p>
            <a:endParaRPr lang="en-GB" dirty="0"/>
          </a:p>
        </p:txBody>
      </p:sp>
    </p:spTree>
    <p:extLst>
      <p:ext uri="{BB962C8B-B14F-4D97-AF65-F5344CB8AC3E}">
        <p14:creationId xmlns:p14="http://schemas.microsoft.com/office/powerpoint/2010/main" val="24107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Homework</a:t>
            </a:r>
            <a:endParaRPr lang="en-GB" sz="2200" b="1" dirty="0">
              <a:solidFill>
                <a:srgbClr val="FF0000"/>
              </a:solidFill>
            </a:endParaRPr>
          </a:p>
        </p:txBody>
      </p:sp>
      <p:sp>
        <p:nvSpPr>
          <p:cNvPr id="3" name="Content Placeholder 2"/>
          <p:cNvSpPr>
            <a:spLocks noGrp="1"/>
          </p:cNvSpPr>
          <p:nvPr>
            <p:ph idx="1"/>
          </p:nvPr>
        </p:nvSpPr>
        <p:spPr>
          <a:xfrm>
            <a:off x="2339752" y="915566"/>
            <a:ext cx="6347048" cy="3747863"/>
          </a:xfrm>
        </p:spPr>
        <p:txBody>
          <a:bodyPr>
            <a:noAutofit/>
          </a:bodyPr>
          <a:lstStyle/>
          <a:p>
            <a:pPr fontAlgn="base"/>
            <a:r>
              <a:rPr lang="en-GB" sz="2800" dirty="0"/>
              <a:t>Homework will be posted online each week using Microsoft Teams. Homework will consist of Numeracy/Maths and Spelling activities alongside occasional IDL activities. Reading books will be sent home each week with set pages to read.</a:t>
            </a:r>
            <a:r>
              <a:rPr lang="en-US" sz="2800" dirty="0"/>
              <a:t>​</a:t>
            </a:r>
          </a:p>
          <a:p>
            <a:pPr fontAlgn="base"/>
            <a:r>
              <a:rPr lang="en-GB" sz="2800" dirty="0"/>
              <a:t>More details will follow after the September break.</a:t>
            </a:r>
            <a:endParaRPr lang="en-US" sz="2800" dirty="0"/>
          </a:p>
          <a:p>
            <a:pPr>
              <a:defRPr/>
            </a:pPr>
            <a:endParaRPr lang="en-GB" sz="1800" dirty="0">
              <a:latin typeface="SassoonCRInfant" pitchFamily="2" charset="0"/>
            </a:endParaRPr>
          </a:p>
          <a:p>
            <a:pPr>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21676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47048" cy="781595"/>
          </a:xfrm>
        </p:spPr>
        <p:txBody>
          <a:bodyPr>
            <a:normAutofit/>
          </a:bodyPr>
          <a:lstStyle/>
          <a:p>
            <a:pPr algn="ctr"/>
            <a:r>
              <a:rPr lang="en-GB" sz="3600" b="1" dirty="0">
                <a:latin typeface="Letter-join Plus 2" panose="02000505000000020003" pitchFamily="2" charset="0"/>
                <a:ea typeface="HELLOIHEART1" panose="02000603000000000000" pitchFamily="2" charset="0"/>
              </a:rPr>
              <a:t>Digital Learning</a:t>
            </a:r>
          </a:p>
        </p:txBody>
      </p:sp>
      <p:sp>
        <p:nvSpPr>
          <p:cNvPr id="3" name="Content Placeholder 2"/>
          <p:cNvSpPr>
            <a:spLocks noGrp="1"/>
          </p:cNvSpPr>
          <p:nvPr>
            <p:ph idx="1"/>
          </p:nvPr>
        </p:nvSpPr>
        <p:spPr>
          <a:xfrm>
            <a:off x="2226569" y="647027"/>
            <a:ext cx="6347048" cy="1656184"/>
          </a:xfrm>
        </p:spPr>
        <p:txBody>
          <a:bodyPr>
            <a:noAutofit/>
          </a:bodyPr>
          <a:lstStyle/>
          <a:p>
            <a:pPr>
              <a:defRPr/>
            </a:pPr>
            <a:r>
              <a:rPr lang="en-GB" sz="2000" dirty="0">
                <a:latin typeface="Letter-join Plus 2" panose="02000505000000020003" pitchFamily="2" charset="0"/>
                <a:ea typeface="HELLOIHEART1" panose="02000603000000000000" pitchFamily="2" charset="0"/>
              </a:rPr>
              <a:t>Continued use of digital technologies to enhance learning across the curriculum.</a:t>
            </a:r>
          </a:p>
          <a:p>
            <a:pPr>
              <a:defRPr/>
            </a:pPr>
            <a:r>
              <a:rPr lang="en-GB" sz="2000" dirty="0">
                <a:latin typeface="Letter-join Plus 2" panose="02000505000000020003" pitchFamily="2" charset="0"/>
                <a:ea typeface="HELLOIHEART1" panose="02000603000000000000" pitchFamily="2" charset="0"/>
              </a:rPr>
              <a:t>Optional Bring Your Own Device (BYOD) in P5. See information letter.</a:t>
            </a:r>
          </a:p>
          <a:p>
            <a:pPr>
              <a:defRPr/>
            </a:pPr>
            <a:r>
              <a:rPr lang="en-GB" sz="2000" dirty="0">
                <a:latin typeface="Letter-join Plus 2" panose="02000505000000020003" pitchFamily="2" charset="0"/>
                <a:ea typeface="HELLOIHEART1" panose="02000603000000000000" pitchFamily="2" charset="0"/>
              </a:rPr>
              <a:t>Children use a range of devices and digital platforms:</a:t>
            </a:r>
          </a:p>
          <a:p>
            <a:pPr marL="0" indent="0">
              <a:buNone/>
              <a:defRPr/>
            </a:pPr>
            <a:endParaRPr lang="en-GB" sz="1800" dirty="0">
              <a:latin typeface="SassoonCRInfant" pitchFamily="2" charset="0"/>
            </a:endParaRPr>
          </a:p>
        </p:txBody>
      </p:sp>
      <p:sp>
        <p:nvSpPr>
          <p:cNvPr id="4" name="Content Placeholder 2"/>
          <p:cNvSpPr txBox="1">
            <a:spLocks/>
          </p:cNvSpPr>
          <p:nvPr/>
        </p:nvSpPr>
        <p:spPr>
          <a:xfrm>
            <a:off x="2626081" y="2463975"/>
            <a:ext cx="2808312" cy="2664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err="1">
                <a:latin typeface="Letter-join Plus 2" panose="02000505000000020003" pitchFamily="2" charset="0"/>
                <a:ea typeface="HELLOIHEART1" panose="02000603000000000000" pitchFamily="2" charset="0"/>
              </a:rPr>
              <a:t>Sumdog</a:t>
            </a:r>
            <a:endParaRPr lang="en-GB" sz="2000" dirty="0">
              <a:latin typeface="Letter-join Plus 2" panose="02000505000000020003" pitchFamily="2" charset="0"/>
              <a:ea typeface="HELLOIHEART1" panose="02000603000000000000" pitchFamily="2" charset="0"/>
            </a:endParaRPr>
          </a:p>
          <a:p>
            <a:pPr>
              <a:defRPr/>
            </a:pPr>
            <a:r>
              <a:rPr lang="en-GB" sz="2000" dirty="0">
                <a:latin typeface="Letter-join Plus 2" panose="02000505000000020003" pitchFamily="2" charset="0"/>
                <a:ea typeface="HELLOIHEART1" panose="02000603000000000000" pitchFamily="2" charset="0"/>
              </a:rPr>
              <a:t>Hit the Button</a:t>
            </a:r>
          </a:p>
          <a:p>
            <a:pPr>
              <a:defRPr/>
            </a:pPr>
            <a:r>
              <a:rPr lang="en-GB" sz="2000" dirty="0">
                <a:latin typeface="Letter-join Plus 2" panose="02000505000000020003" pitchFamily="2" charset="0"/>
                <a:ea typeface="HELLOIHEART1" panose="02000603000000000000" pitchFamily="2" charset="0"/>
              </a:rPr>
              <a:t>Top marks</a:t>
            </a:r>
          </a:p>
          <a:p>
            <a:pPr>
              <a:defRPr/>
            </a:pPr>
            <a:r>
              <a:rPr lang="en-GB" sz="2000" dirty="0">
                <a:latin typeface="Letter-join Plus 2" panose="02000505000000020003" pitchFamily="2" charset="0"/>
                <a:ea typeface="HELLOIHEART1" panose="02000603000000000000" pitchFamily="2" charset="0"/>
              </a:rPr>
              <a:t>First News</a:t>
            </a:r>
          </a:p>
          <a:p>
            <a:pPr>
              <a:defRPr/>
            </a:pPr>
            <a:r>
              <a:rPr lang="en-GB" sz="2000" dirty="0">
                <a:latin typeface="Letter-join Plus 2" panose="02000505000000020003" pitchFamily="2" charset="0"/>
                <a:ea typeface="HELLOIHEART1" panose="02000603000000000000" pitchFamily="2" charset="0"/>
              </a:rPr>
              <a:t>EPIC reading</a:t>
            </a:r>
          </a:p>
          <a:p>
            <a:pPr>
              <a:defRPr/>
            </a:pPr>
            <a:r>
              <a:rPr lang="en-GB" sz="2000" dirty="0">
                <a:latin typeface="Letter-join Plus 2" panose="02000505000000020003" pitchFamily="2" charset="0"/>
                <a:ea typeface="HELLOIHEART1" panose="02000603000000000000" pitchFamily="2" charset="0"/>
              </a:rPr>
              <a:t>Procreate</a:t>
            </a:r>
          </a:p>
          <a:p>
            <a:pPr>
              <a:defRPr/>
            </a:pPr>
            <a:r>
              <a:rPr lang="en-GB" sz="2000" dirty="0">
                <a:latin typeface="Letter-join Plus 2" panose="02000505000000020003" pitchFamily="2" charset="0"/>
                <a:ea typeface="HELLOIHEART1" panose="02000603000000000000" pitchFamily="2" charset="0"/>
              </a:rPr>
              <a:t>Kahoot</a:t>
            </a:r>
          </a:p>
          <a:p>
            <a:pPr marL="0" indent="0">
              <a:buFont typeface="Arial" panose="020B0604020202020204" pitchFamily="34" charset="0"/>
              <a:buNone/>
              <a:defRPr/>
            </a:pPr>
            <a:endParaRPr lang="en-GB" sz="1800" dirty="0">
              <a:latin typeface="SassoonCRInfant" pitchFamily="2" charset="0"/>
            </a:endParaRPr>
          </a:p>
        </p:txBody>
      </p:sp>
      <p:sp>
        <p:nvSpPr>
          <p:cNvPr id="6" name="Content Placeholder 2"/>
          <p:cNvSpPr txBox="1">
            <a:spLocks/>
          </p:cNvSpPr>
          <p:nvPr/>
        </p:nvSpPr>
        <p:spPr>
          <a:xfrm>
            <a:off x="5076056" y="2463974"/>
            <a:ext cx="2232248" cy="2664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dirty="0">
                <a:latin typeface="Letter-join Plus 2" panose="02000505000000020003" pitchFamily="2" charset="0"/>
                <a:ea typeface="HELLOIHEART1" panose="02000603000000000000" pitchFamily="2" charset="0"/>
              </a:rPr>
              <a:t>Netbooks</a:t>
            </a:r>
          </a:p>
          <a:p>
            <a:pPr>
              <a:defRPr/>
            </a:pPr>
            <a:r>
              <a:rPr lang="en-GB" sz="2000" dirty="0">
                <a:latin typeface="Letter-join Plus 2" panose="02000505000000020003" pitchFamily="2" charset="0"/>
                <a:ea typeface="HELLOIHEART1" panose="02000603000000000000" pitchFamily="2" charset="0"/>
              </a:rPr>
              <a:t>iPads</a:t>
            </a:r>
          </a:p>
          <a:p>
            <a:pPr>
              <a:defRPr/>
            </a:pPr>
            <a:r>
              <a:rPr lang="en-GB" sz="2000" dirty="0" err="1">
                <a:latin typeface="Letter-join Plus 2" panose="02000505000000020003" pitchFamily="2" charset="0"/>
                <a:ea typeface="HELLOIHEART1" panose="02000603000000000000" pitchFamily="2" charset="0"/>
              </a:rPr>
              <a:t>Spheros</a:t>
            </a:r>
            <a:endParaRPr lang="en-GB" sz="2000" dirty="0">
              <a:latin typeface="Letter-join Plus 2" panose="02000505000000020003" pitchFamily="2" charset="0"/>
              <a:ea typeface="HELLOIHEART1" panose="02000603000000000000" pitchFamily="2" charset="0"/>
            </a:endParaRPr>
          </a:p>
          <a:p>
            <a:pPr>
              <a:defRPr/>
            </a:pPr>
            <a:r>
              <a:rPr lang="en-GB" sz="2000" dirty="0">
                <a:latin typeface="Letter-join Plus 2" panose="02000505000000020003" pitchFamily="2" charset="0"/>
                <a:ea typeface="HELLOIHEART1" panose="02000603000000000000" pitchFamily="2" charset="0"/>
              </a:rPr>
              <a:t>Green screen</a:t>
            </a:r>
          </a:p>
          <a:p>
            <a:pPr>
              <a:defRPr/>
            </a:pPr>
            <a:r>
              <a:rPr lang="en-GB" sz="2000" dirty="0">
                <a:latin typeface="Letter-join Plus 2" panose="02000505000000020003" pitchFamily="2" charset="0"/>
                <a:ea typeface="HELLOIHEART1" panose="02000603000000000000" pitchFamily="2" charset="0"/>
              </a:rPr>
              <a:t>Stick bots</a:t>
            </a:r>
          </a:p>
          <a:p>
            <a:pPr>
              <a:defRPr/>
            </a:pPr>
            <a:r>
              <a:rPr lang="en-GB" sz="2000" dirty="0" err="1">
                <a:latin typeface="Letter-join Plus 2" panose="02000505000000020003" pitchFamily="2" charset="0"/>
                <a:ea typeface="HELLOIHEART1" panose="02000603000000000000" pitchFamily="2" charset="0"/>
              </a:rPr>
              <a:t>Beebots</a:t>
            </a:r>
            <a:r>
              <a:rPr lang="en-GB" sz="2000" dirty="0">
                <a:latin typeface="Letter-join Plus 2" panose="02000505000000020003" pitchFamily="2" charset="0"/>
                <a:ea typeface="HELLOIHEART1" panose="02000603000000000000" pitchFamily="2" charset="0"/>
              </a:rPr>
              <a:t>/</a:t>
            </a:r>
            <a:r>
              <a:rPr lang="en-GB" sz="2000" dirty="0" err="1">
                <a:latin typeface="Letter-join Plus 2" panose="02000505000000020003" pitchFamily="2" charset="0"/>
                <a:ea typeface="HELLOIHEART1" panose="02000603000000000000" pitchFamily="2" charset="0"/>
              </a:rPr>
              <a:t>botleys</a:t>
            </a:r>
            <a:endParaRPr lang="en-GB" sz="2000" dirty="0">
              <a:latin typeface="Letter-join Plus 2" panose="02000505000000020003" pitchFamily="2" charset="0"/>
              <a:ea typeface="HELLOIHEART1" panose="02000603000000000000" pitchFamily="2" charset="0"/>
            </a:endParaRPr>
          </a:p>
          <a:p>
            <a:pPr>
              <a:defRPr/>
            </a:pPr>
            <a:r>
              <a:rPr lang="en-GB" sz="2000" dirty="0" err="1">
                <a:latin typeface="Letter-join Plus 2" panose="02000505000000020003" pitchFamily="2" charset="0"/>
                <a:ea typeface="HELLOIHEART1" panose="02000603000000000000" pitchFamily="2" charset="0"/>
              </a:rPr>
              <a:t>Blooket</a:t>
            </a:r>
            <a:endParaRPr lang="en-GB" sz="2000" dirty="0">
              <a:latin typeface="Letter-join Plus 2" panose="02000505000000020003" pitchFamily="2" charset="0"/>
              <a:ea typeface="HELLOIHEART1" panose="02000603000000000000" pitchFamily="2" charset="0"/>
            </a:endParaRPr>
          </a:p>
          <a:p>
            <a:pPr>
              <a:defRPr/>
            </a:pPr>
            <a:endParaRPr lang="en-GB" sz="2400" dirty="0"/>
          </a:p>
          <a:p>
            <a:pPr>
              <a:defRPr/>
            </a:pPr>
            <a:endParaRPr lang="en-GB" sz="2400" dirty="0"/>
          </a:p>
          <a:p>
            <a:pPr marL="0" indent="0">
              <a:buFont typeface="Arial" panose="020B0604020202020204" pitchFamily="34" charset="0"/>
              <a:buNone/>
              <a:defRPr/>
            </a:pPr>
            <a:endParaRPr lang="en-GB" sz="1800" dirty="0">
              <a:latin typeface="SassoonCRInfant" pitchFamily="2" charset="0"/>
            </a:endParaRPr>
          </a:p>
        </p:txBody>
      </p:sp>
      <p:pic>
        <p:nvPicPr>
          <p:cNvPr id="7" name="Picture 6" descr="A sign with a person reading a book and a satellite&#10;&#10;Description automatically generated">
            <a:extLst>
              <a:ext uri="{FF2B5EF4-FFF2-40B4-BE49-F238E27FC236}">
                <a16:creationId xmlns:a16="http://schemas.microsoft.com/office/drawing/2014/main" id="{BF6C54F7-5658-F579-34A5-1FE1F8333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8478" y="72313"/>
            <a:ext cx="692574" cy="936104"/>
          </a:xfrm>
          <a:prstGeom prst="rect">
            <a:avLst/>
          </a:prstGeom>
        </p:spPr>
      </p:pic>
    </p:spTree>
    <p:extLst>
      <p:ext uri="{BB962C8B-B14F-4D97-AF65-F5344CB8AC3E}">
        <p14:creationId xmlns:p14="http://schemas.microsoft.com/office/powerpoint/2010/main" val="3892741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Skills </a:t>
            </a:r>
          </a:p>
        </p:txBody>
      </p:sp>
      <p:sp>
        <p:nvSpPr>
          <p:cNvPr id="3" name="Content Placeholder 2"/>
          <p:cNvSpPr>
            <a:spLocks noGrp="1"/>
          </p:cNvSpPr>
          <p:nvPr>
            <p:ph idx="1"/>
          </p:nvPr>
        </p:nvSpPr>
        <p:spPr>
          <a:xfrm>
            <a:off x="2339752" y="888490"/>
            <a:ext cx="5760640" cy="1386062"/>
          </a:xfrm>
          <a:ln>
            <a:noFill/>
          </a:ln>
        </p:spPr>
        <p:txBody>
          <a:bodyPr>
            <a:noAutofit/>
          </a:bodyPr>
          <a:lstStyle/>
          <a:p>
            <a:pPr fontAlgn="base"/>
            <a:r>
              <a:rPr lang="en-GB" sz="2400" dirty="0"/>
              <a:t>We use the Skills Builder programme in school to provide a common language for skills and skills progression across the school. </a:t>
            </a:r>
            <a:r>
              <a:rPr lang="en-US" sz="2400" dirty="0"/>
              <a:t>​</a:t>
            </a:r>
          </a:p>
          <a:p>
            <a:pPr marL="0" indent="0">
              <a:buNone/>
              <a:defRPr/>
            </a:pPr>
            <a:endParaRPr lang="en-GB" sz="2600" dirty="0"/>
          </a:p>
          <a:p>
            <a:pPr>
              <a:defRPr/>
            </a:pPr>
            <a:endParaRPr lang="en-GB" sz="2600" dirty="0"/>
          </a:p>
          <a:p>
            <a:pPr marL="0" indent="0">
              <a:buNone/>
              <a:defRPr/>
            </a:pPr>
            <a:endParaRPr lang="en-GB" sz="2600" dirty="0"/>
          </a:p>
          <a:p>
            <a:pPr marL="0" indent="0">
              <a:buNone/>
              <a:defRPr/>
            </a:pPr>
            <a:endParaRPr lang="en-GB" sz="2600" dirty="0"/>
          </a:p>
          <a:p>
            <a:pPr marL="0" indent="0">
              <a:buNone/>
              <a:defRPr/>
            </a:pPr>
            <a:endParaRPr lang="en-GB" sz="2600" dirty="0"/>
          </a:p>
          <a:p>
            <a:pPr marL="0" indent="0">
              <a:buNone/>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437" y="2278126"/>
            <a:ext cx="1473163" cy="14731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869" y="2278126"/>
            <a:ext cx="1467625" cy="14731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357" y="2278127"/>
            <a:ext cx="1473163" cy="14731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040" y="2278129"/>
            <a:ext cx="1473163" cy="14731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103" y="3607222"/>
            <a:ext cx="1473163" cy="147316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2373" y="3577663"/>
            <a:ext cx="1473163" cy="147316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9870" y="3577666"/>
            <a:ext cx="1467625" cy="147316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0706" y="3557572"/>
            <a:ext cx="1473163" cy="1473163"/>
          </a:xfrm>
          <a:prstGeom prst="rect">
            <a:avLst/>
          </a:prstGeom>
        </p:spPr>
      </p:pic>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ackgroundRemoval t="0" b="98457" l="0" r="100000">
                        <a14:foregroundMark x1="15000" y1="69136" x2="81786" y2="67284"/>
                        <a14:foregroundMark x1="79286" y1="83333" x2="30357" y2="81790"/>
                        <a14:foregroundMark x1="15714" y1="27469" x2="15000" y2="55247"/>
                        <a14:foregroundMark x1="19286" y1="19136" x2="80357" y2="14198"/>
                        <a14:foregroundMark x1="83571" y1="13580" x2="33214" y2="14198"/>
                        <a14:foregroundMark x1="87143" y1="66049" x2="81786" y2="83025"/>
                        <a14:foregroundMark x1="83571" y1="83951" x2="35357" y2="88889"/>
                        <a14:foregroundMark x1="17143" y1="66667" x2="13929" y2="86111"/>
                        <a14:foregroundMark x1="15000" y1="90741" x2="86071" y2="89198"/>
                        <a14:foregroundMark x1="46786" y1="71914" x2="82857" y2="71296"/>
                      </a14:backgroundRemoval>
                    </a14:imgEffect>
                  </a14:imgLayer>
                </a14:imgProps>
              </a:ext>
            </a:extLst>
          </a:blip>
          <a:stretch>
            <a:fillRect/>
          </a:stretch>
        </p:blipFill>
        <p:spPr>
          <a:xfrm>
            <a:off x="7603952" y="2697856"/>
            <a:ext cx="1449944" cy="1677792"/>
          </a:xfrm>
          <a:prstGeom prst="rect">
            <a:avLst/>
          </a:prstGeom>
        </p:spPr>
      </p:pic>
    </p:spTree>
    <p:extLst>
      <p:ext uri="{BB962C8B-B14F-4D97-AF65-F5344CB8AC3E}">
        <p14:creationId xmlns:p14="http://schemas.microsoft.com/office/powerpoint/2010/main" val="33338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0086" y="980549"/>
            <a:ext cx="6347048" cy="2981821"/>
          </a:xfrm>
        </p:spPr>
        <p:txBody>
          <a:bodyPr>
            <a:normAutofit fontScale="70000" lnSpcReduction="20000"/>
          </a:bodyPr>
          <a:lstStyle/>
          <a:p>
            <a:pPr marL="0" indent="0" algn="ctr">
              <a:buNone/>
            </a:pPr>
            <a:r>
              <a:rPr lang="en-GB" sz="5100" b="1" dirty="0">
                <a:solidFill>
                  <a:srgbClr val="C00000"/>
                </a:solidFill>
                <a:latin typeface="Calibri" panose="020F0502020204030204" pitchFamily="34" charset="0"/>
              </a:rPr>
              <a:t>Monday to Thursday</a:t>
            </a:r>
          </a:p>
          <a:p>
            <a:pPr marL="0" indent="0">
              <a:buNone/>
            </a:pPr>
            <a:endParaRPr lang="en-GB" dirty="0">
              <a:latin typeface="Calibri" panose="020F0502020204030204" pitchFamily="34" charset="0"/>
            </a:endParaRPr>
          </a:p>
          <a:p>
            <a:r>
              <a:rPr lang="en-GB" dirty="0">
                <a:latin typeface="Calibri" panose="020F0502020204030204" pitchFamily="34" charset="0"/>
              </a:rPr>
              <a:t>8:00 			Breakfast Club (optional)</a:t>
            </a:r>
          </a:p>
          <a:p>
            <a:r>
              <a:rPr lang="en-GB" dirty="0">
                <a:latin typeface="Calibri" panose="020F0502020204030204" pitchFamily="34" charset="0"/>
              </a:rPr>
              <a:t>8:30 			Playground supervision</a:t>
            </a:r>
          </a:p>
          <a:p>
            <a:r>
              <a:rPr lang="en-GB" dirty="0">
                <a:latin typeface="Calibri" panose="020F0502020204030204" pitchFamily="34" charset="0"/>
              </a:rPr>
              <a:t>8:45 			School Day starts</a:t>
            </a:r>
          </a:p>
          <a:p>
            <a:r>
              <a:rPr lang="en-GB" dirty="0">
                <a:latin typeface="Calibri" panose="020F0502020204030204" pitchFamily="34" charset="0"/>
              </a:rPr>
              <a:t>10:30 - 10:45 	Interval</a:t>
            </a:r>
          </a:p>
          <a:p>
            <a:r>
              <a:rPr lang="en-GB" dirty="0">
                <a:latin typeface="Calibri" panose="020F0502020204030204" pitchFamily="34" charset="0"/>
              </a:rPr>
              <a:t>12.30 - 1:10		Lunch</a:t>
            </a:r>
          </a:p>
          <a:p>
            <a:r>
              <a:rPr lang="en-GB" dirty="0">
                <a:latin typeface="Calibri" panose="020F0502020204030204" pitchFamily="34" charset="0"/>
              </a:rPr>
              <a:t>15.05		End of School Day</a:t>
            </a:r>
          </a:p>
        </p:txBody>
      </p:sp>
      <p:sp>
        <p:nvSpPr>
          <p:cNvPr id="2" name="Title 1"/>
          <p:cNvSpPr>
            <a:spLocks noGrp="1"/>
          </p:cNvSpPr>
          <p:nvPr>
            <p:ph type="title"/>
          </p:nvPr>
        </p:nvSpPr>
        <p:spPr>
          <a:xfrm>
            <a:off x="2267744" y="264194"/>
            <a:ext cx="6347048" cy="857250"/>
          </a:xfrm>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63888" y="3661961"/>
            <a:ext cx="3240360" cy="1323439"/>
          </a:xfrm>
          <a:prstGeom prst="rect">
            <a:avLst/>
          </a:prstGeom>
        </p:spPr>
        <p:txBody>
          <a:bodyPr wrap="square">
            <a:spAutoFit/>
          </a:bodyPr>
          <a:lstStyle/>
          <a:p>
            <a:r>
              <a:rPr lang="en-GB" sz="3600" b="1" dirty="0">
                <a:solidFill>
                  <a:srgbClr val="C00000"/>
                </a:solidFill>
                <a:latin typeface="Calibri" panose="020F0502020204030204" pitchFamily="34" charset="0"/>
              </a:rPr>
              <a:t>Friday</a:t>
            </a:r>
          </a:p>
          <a:p>
            <a:r>
              <a:rPr lang="en-GB" sz="2200" dirty="0"/>
              <a:t>As above but… </a:t>
            </a:r>
          </a:p>
          <a:p>
            <a:pPr marL="171450" indent="-171450">
              <a:buFont typeface="Arial" panose="020B0604020202020204" pitchFamily="34" charset="0"/>
              <a:buChar char="•"/>
            </a:pPr>
            <a:r>
              <a:rPr lang="en-GB" sz="2200" dirty="0"/>
              <a:t>12:25 End of School Day</a:t>
            </a:r>
          </a:p>
        </p:txBody>
      </p:sp>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Pupil Voice</a:t>
            </a:r>
            <a:endParaRPr lang="en-GB" sz="2200" b="1" dirty="0">
              <a:solidFill>
                <a:srgbClr val="FF0000"/>
              </a:solidFill>
            </a:endParaRPr>
          </a:p>
        </p:txBody>
      </p:sp>
      <p:sp>
        <p:nvSpPr>
          <p:cNvPr id="3" name="Content Placeholder 2"/>
          <p:cNvSpPr>
            <a:spLocks noGrp="1"/>
          </p:cNvSpPr>
          <p:nvPr>
            <p:ph idx="1"/>
          </p:nvPr>
        </p:nvSpPr>
        <p:spPr>
          <a:xfrm>
            <a:off x="2339752" y="1001439"/>
            <a:ext cx="6347048" cy="2118395"/>
          </a:xfrm>
        </p:spPr>
        <p:txBody>
          <a:bodyPr>
            <a:noAutofit/>
          </a:bodyPr>
          <a:lstStyle/>
          <a:p>
            <a:pPr fontAlgn="base"/>
            <a:r>
              <a:rPr lang="en-GB" sz="2400" dirty="0"/>
              <a:t>Pupil voice is an important part of the UNCRC rights of a child.</a:t>
            </a:r>
            <a:r>
              <a:rPr lang="en-US" sz="2400" dirty="0"/>
              <a:t>​</a:t>
            </a:r>
          </a:p>
          <a:p>
            <a:pPr fontAlgn="base"/>
            <a:r>
              <a:rPr lang="en-GB" sz="2400" dirty="0"/>
              <a:t>We run pupil committee groups for P1 – P7, for example, Eco group, Pupil Parliament etc.</a:t>
            </a:r>
            <a:endParaRPr lang="en-GB" sz="1800" dirty="0">
              <a:solidFill>
                <a:srgbClr val="FF0000"/>
              </a:solidFill>
            </a:endParaRPr>
          </a:p>
          <a:p>
            <a:pPr marL="0" indent="0">
              <a:buNone/>
              <a:defRPr/>
            </a:pPr>
            <a:endParaRPr lang="en-GB" sz="1800" dirty="0">
              <a:solidFill>
                <a:srgbClr val="FF0000"/>
              </a:solidFill>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ular Callout 6"/>
          <p:cNvSpPr/>
          <p:nvPr/>
        </p:nvSpPr>
        <p:spPr>
          <a:xfrm>
            <a:off x="5573315" y="3057304"/>
            <a:ext cx="1584176" cy="936104"/>
          </a:xfrm>
          <a:prstGeom prst="wedgeRoundRectCallout">
            <a:avLst>
              <a:gd name="adj1" fmla="val -51245"/>
              <a:gd name="adj2" fmla="val 898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7308304" y="3525356"/>
            <a:ext cx="1584176" cy="936104"/>
          </a:xfrm>
          <a:prstGeom prst="wedgeRoundRectCallout">
            <a:avLst>
              <a:gd name="adj1" fmla="val 51784"/>
              <a:gd name="adj2" fmla="val 9926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DC29-3D0B-F5B4-B16E-0F3CC72E0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7DA3F-6834-0D3D-D0C8-A7814D5B8743}"/>
              </a:ext>
            </a:extLst>
          </p:cNvPr>
          <p:cNvSpPr>
            <a:spLocks noGrp="1"/>
          </p:cNvSpPr>
          <p:nvPr>
            <p:ph type="title"/>
          </p:nvPr>
        </p:nvSpPr>
        <p:spPr/>
        <p:txBody>
          <a:bodyPr>
            <a:normAutofit fontScale="90000"/>
          </a:bodyPr>
          <a:lstStyle/>
          <a:p>
            <a:r>
              <a:rPr lang="en-GB" b="1" dirty="0"/>
              <a:t>Upcoming important dates</a:t>
            </a:r>
            <a:endParaRPr lang="en-GB" sz="2200" b="1" dirty="0">
              <a:solidFill>
                <a:srgbClr val="FF0000"/>
              </a:solidFill>
            </a:endParaRPr>
          </a:p>
        </p:txBody>
      </p:sp>
      <p:sp>
        <p:nvSpPr>
          <p:cNvPr id="3" name="Content Placeholder 2">
            <a:extLst>
              <a:ext uri="{FF2B5EF4-FFF2-40B4-BE49-F238E27FC236}">
                <a16:creationId xmlns:a16="http://schemas.microsoft.com/office/drawing/2014/main" id="{8505E4F7-653E-F48F-5247-C14D9255EBD8}"/>
              </a:ext>
            </a:extLst>
          </p:cNvPr>
          <p:cNvSpPr>
            <a:spLocks noGrp="1"/>
          </p:cNvSpPr>
          <p:nvPr>
            <p:ph idx="1"/>
          </p:nvPr>
        </p:nvSpPr>
        <p:spPr>
          <a:xfrm>
            <a:off x="2339752" y="915566"/>
            <a:ext cx="6347048" cy="2118395"/>
          </a:xfrm>
        </p:spPr>
        <p:txBody>
          <a:bodyPr>
            <a:noAutofit/>
          </a:bodyPr>
          <a:lstStyle/>
          <a:p>
            <a:pPr fontAlgn="base"/>
            <a:r>
              <a:rPr lang="en-GB" dirty="0"/>
              <a:t>Parent consultations:</a:t>
            </a:r>
          </a:p>
          <a:p>
            <a:pPr lvl="1" fontAlgn="base"/>
            <a:r>
              <a:rPr lang="en-GB" dirty="0"/>
              <a:t>Tuesday 14</a:t>
            </a:r>
            <a:r>
              <a:rPr lang="en-GB" baseline="30000" dirty="0"/>
              <a:t>th</a:t>
            </a:r>
            <a:r>
              <a:rPr lang="en-GB" dirty="0"/>
              <a:t> October &amp; Wednesday 15</a:t>
            </a:r>
            <a:r>
              <a:rPr lang="en-GB" baseline="30000" dirty="0"/>
              <a:t>th</a:t>
            </a:r>
            <a:r>
              <a:rPr lang="en-GB" dirty="0"/>
              <a:t> October</a:t>
            </a:r>
          </a:p>
          <a:p>
            <a:pPr fontAlgn="base"/>
            <a:r>
              <a:rPr lang="en-GB" dirty="0"/>
              <a:t>Parent pop-in:</a:t>
            </a:r>
          </a:p>
          <a:p>
            <a:pPr lvl="1" fontAlgn="base"/>
            <a:r>
              <a:rPr lang="en-GB" dirty="0"/>
              <a:t>Thursday 20</a:t>
            </a:r>
            <a:r>
              <a:rPr lang="en-GB" baseline="30000" dirty="0"/>
              <a:t>th</a:t>
            </a:r>
            <a:r>
              <a:rPr lang="en-GB" dirty="0"/>
              <a:t> November</a:t>
            </a:r>
            <a:endParaRPr lang="en-GB" sz="2000" dirty="0"/>
          </a:p>
          <a:p>
            <a:pPr marL="0" indent="0">
              <a:buNone/>
              <a:defRPr/>
            </a:pPr>
            <a:endParaRPr lang="en-GB" sz="1800" dirty="0">
              <a:solidFill>
                <a:srgbClr val="FF0000"/>
              </a:solidFill>
            </a:endParaRPr>
          </a:p>
        </p:txBody>
      </p:sp>
      <p:sp>
        <p:nvSpPr>
          <p:cNvPr id="4" name="AutoShape 2" descr="Image result for sumdog logo">
            <a:extLst>
              <a:ext uri="{FF2B5EF4-FFF2-40B4-BE49-F238E27FC236}">
                <a16:creationId xmlns:a16="http://schemas.microsoft.com/office/drawing/2014/main" id="{70CC62EA-D799-5AE7-64AB-A5D7837AAB9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a:extLst>
              <a:ext uri="{FF2B5EF4-FFF2-40B4-BE49-F238E27FC236}">
                <a16:creationId xmlns:a16="http://schemas.microsoft.com/office/drawing/2014/main" id="{4D0F5EB1-70E2-9B01-EE85-02E40D82EE0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a:extLst>
              <a:ext uri="{FF2B5EF4-FFF2-40B4-BE49-F238E27FC236}">
                <a16:creationId xmlns:a16="http://schemas.microsoft.com/office/drawing/2014/main" id="{622E9BA0-075F-7772-0890-2B0FAE65BA4F}"/>
              </a:ext>
            </a:extLst>
          </p:cNvPr>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ChatterPix Kids by Duck Duck M - Apps on Google Play">
            <a:extLst>
              <a:ext uri="{FF2B5EF4-FFF2-40B4-BE49-F238E27FC236}">
                <a16:creationId xmlns:a16="http://schemas.microsoft.com/office/drawing/2014/main" id="{60B910CC-34C6-D614-65F5-37B324B986E6}"/>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78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Any Questions?</a:t>
            </a:r>
          </a:p>
        </p:txBody>
      </p:sp>
      <p:sp>
        <p:nvSpPr>
          <p:cNvPr id="3" name="Content Placeholder 2"/>
          <p:cNvSpPr>
            <a:spLocks noGrp="1"/>
          </p:cNvSpPr>
          <p:nvPr>
            <p:ph idx="1"/>
          </p:nvPr>
        </p:nvSpPr>
        <p:spPr>
          <a:xfrm>
            <a:off x="2339752" y="1200151"/>
            <a:ext cx="6347048" cy="3387823"/>
          </a:xfrm>
        </p:spPr>
        <p:txBody>
          <a:bodyPr>
            <a:normAutofit/>
          </a:bodyPr>
          <a:lstStyle/>
          <a:p>
            <a:pPr marL="0" indent="0">
              <a:buNone/>
              <a:defRPr/>
            </a:pPr>
            <a:r>
              <a:rPr lang="en-GB" dirty="0"/>
              <a:t>Thank you for attending this session. Please feel free to ask any questions you may have. If you would like to be in touch about your child, please make an appointment with the school office.</a:t>
            </a:r>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2030"/>
            <a:ext cx="8229600" cy="665584"/>
          </a:xfrm>
        </p:spPr>
        <p:txBody>
          <a:bodyPr>
            <a:normAutofit/>
          </a:bodyPr>
          <a:lstStyle/>
          <a:p>
            <a:r>
              <a:rPr lang="en-GB" sz="2800" dirty="0"/>
              <a:t>Weekly Timetable – example for term 1</a:t>
            </a:r>
          </a:p>
        </p:txBody>
      </p:sp>
      <p:pic>
        <p:nvPicPr>
          <p:cNvPr id="9" name="Picture 8">
            <a:extLst>
              <a:ext uri="{FF2B5EF4-FFF2-40B4-BE49-F238E27FC236}">
                <a16:creationId xmlns:a16="http://schemas.microsoft.com/office/drawing/2014/main" id="{0F3CC6ED-6A72-3A07-0A51-26C7BA23DE3C}"/>
              </a:ext>
            </a:extLst>
          </p:cNvPr>
          <p:cNvPicPr>
            <a:picLocks noChangeAspect="1"/>
          </p:cNvPicPr>
          <p:nvPr/>
        </p:nvPicPr>
        <p:blipFill>
          <a:blip r:embed="rId2"/>
          <a:stretch>
            <a:fillRect/>
          </a:stretch>
        </p:blipFill>
        <p:spPr>
          <a:xfrm>
            <a:off x="807325" y="1174064"/>
            <a:ext cx="7509091" cy="3969436"/>
          </a:xfrm>
          <a:prstGeom prst="rect">
            <a:avLst/>
          </a:prstGeom>
        </p:spPr>
      </p:pic>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rPr>
              <a:t>School Uniform</a:t>
            </a:r>
            <a:endParaRPr lang="en-GB" b="1" dirty="0"/>
          </a:p>
        </p:txBody>
      </p:sp>
      <p:sp>
        <p:nvSpPr>
          <p:cNvPr id="3" name="Content Placeholder 2"/>
          <p:cNvSpPr>
            <a:spLocks noGrp="1"/>
          </p:cNvSpPr>
          <p:nvPr>
            <p:ph idx="1"/>
          </p:nvPr>
        </p:nvSpPr>
        <p:spPr>
          <a:xfrm>
            <a:off x="2339752" y="627534"/>
            <a:ext cx="6347048" cy="3168352"/>
          </a:xfrm>
        </p:spPr>
        <p:txBody>
          <a:bodyPr>
            <a:noAutofit/>
          </a:bodyPr>
          <a:lstStyle/>
          <a:p>
            <a:r>
              <a:rPr lang="en-GB" sz="1600" dirty="0">
                <a:latin typeface="Calibri" panose="020F0502020204030204" pitchFamily="34" charset="0"/>
              </a:rPr>
              <a:t>Grey trousers/skirt/ shorts  and  white shirt/blouse and red &amp; grey striped school tie (grey/red cardigan optional)</a:t>
            </a:r>
          </a:p>
          <a:p>
            <a:r>
              <a:rPr lang="en-GB" sz="1600" dirty="0">
                <a:latin typeface="Calibri" panose="020F0502020204030204" pitchFamily="34" charset="0"/>
              </a:rPr>
              <a:t>Grey trousers/skirt / shorts and  red school polo shirt with school badge and  grey school sweatshirt with school badge</a:t>
            </a:r>
          </a:p>
          <a:p>
            <a:r>
              <a:rPr lang="en-GB" sz="1600" dirty="0">
                <a:latin typeface="Calibri" panose="020F0502020204030204" pitchFamily="34" charset="0"/>
              </a:rPr>
              <a:t>Grey  school cardigan</a:t>
            </a:r>
          </a:p>
          <a:p>
            <a:endParaRPr lang="en-GB" sz="1600" dirty="0">
              <a:latin typeface="Calibri" panose="020F0502020204030204" pitchFamily="34" charset="0"/>
            </a:endParaRPr>
          </a:p>
          <a:p>
            <a:r>
              <a:rPr lang="en-GB" sz="1600" b="1" dirty="0">
                <a:latin typeface="Calibri" panose="020F0502020204030204" pitchFamily="34" charset="0"/>
              </a:rPr>
              <a:t>Summer: </a:t>
            </a:r>
            <a:r>
              <a:rPr lang="en-GB" sz="1600" dirty="0">
                <a:latin typeface="Calibri" panose="020F0502020204030204" pitchFamily="34" charset="0"/>
              </a:rPr>
              <a:t> Red and white gingham dress with red or grey cardigan</a:t>
            </a:r>
          </a:p>
          <a:p>
            <a:endParaRPr lang="en-GB" sz="1600" dirty="0">
              <a:latin typeface="Calibri" panose="020F0502020204030204" pitchFamily="34" charset="0"/>
            </a:endParaRPr>
          </a:p>
          <a:p>
            <a:r>
              <a:rPr lang="en-GB" sz="1600" b="1" dirty="0">
                <a:latin typeface="Calibri" panose="020F0502020204030204" pitchFamily="34" charset="0"/>
              </a:rPr>
              <a:t>P.E. Kit: </a:t>
            </a:r>
            <a:r>
              <a:rPr lang="en-GB" sz="1600" dirty="0">
                <a:latin typeface="Calibri" panose="020F0502020204030204" pitchFamily="34" charset="0"/>
              </a:rPr>
              <a:t>As we promote physical activity and outdoor learning, we recommend pupils wearing school logo joggers and jumpers on active days.  Please also provide wellies, jackets, sunscreens </a:t>
            </a:r>
            <a:r>
              <a:rPr lang="en-GB" sz="1600" dirty="0" err="1">
                <a:latin typeface="Calibri" panose="020F0502020204030204" pitchFamily="34" charset="0"/>
              </a:rPr>
              <a:t>etc</a:t>
            </a:r>
            <a:r>
              <a:rPr lang="en-GB" sz="1600" dirty="0">
                <a:latin typeface="Calibri" panose="020F0502020204030204" pitchFamily="34" charset="0"/>
              </a:rPr>
              <a:t> where appropriate –we aim to be outside in all weathers so please ensure your child is equipped for the day and changing elements! 	</a:t>
            </a:r>
          </a:p>
          <a:p>
            <a:pPr marL="0" indent="0" algn="ctr">
              <a:buNone/>
            </a:pPr>
            <a:r>
              <a:rPr lang="en-GB" sz="1600" b="1" dirty="0">
                <a:solidFill>
                  <a:srgbClr val="FF0000"/>
                </a:solidFill>
                <a:latin typeface="Calibri" panose="020F0502020204030204" pitchFamily="34" charset="0"/>
              </a:rPr>
              <a:t>PLEASE NAME EVERYTHING!</a:t>
            </a:r>
          </a:p>
          <a:p>
            <a:pPr marL="0" indent="0" algn="ctr">
              <a:buNone/>
            </a:pPr>
            <a:r>
              <a:rPr lang="en-GB" sz="1600" b="1" dirty="0">
                <a:latin typeface="Calibri" panose="020F0502020204030204" pitchFamily="34" charset="0"/>
              </a:rPr>
              <a:t>*Nearly New/Used Uniform Available from School Uniform ‘Swap Shop’</a:t>
            </a:r>
          </a:p>
          <a:p>
            <a:pPr marL="0" indent="0" algn="ctr">
              <a:buNone/>
            </a:pPr>
            <a:r>
              <a:rPr lang="en-GB" sz="1600" b="1" dirty="0">
                <a:latin typeface="Calibri" panose="020F0502020204030204" pitchFamily="34" charset="0"/>
              </a:rPr>
              <a:t>Any clothing donations welcome.</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Lunchtime Reminder</a:t>
            </a:r>
          </a:p>
        </p:txBody>
      </p:sp>
      <p:sp>
        <p:nvSpPr>
          <p:cNvPr id="3" name="Content Placeholder 2"/>
          <p:cNvSpPr>
            <a:spLocks noGrp="1"/>
          </p:cNvSpPr>
          <p:nvPr>
            <p:ph idx="1"/>
          </p:nvPr>
        </p:nvSpPr>
        <p:spPr>
          <a:xfrm>
            <a:off x="2051720" y="1005576"/>
            <a:ext cx="6696744" cy="2286254"/>
          </a:xfrm>
        </p:spPr>
        <p:txBody>
          <a:bodyPr>
            <a:normAutofit/>
          </a:bodyPr>
          <a:lstStyle/>
          <a:p>
            <a:r>
              <a:rPr lang="en-GB" sz="2600" dirty="0"/>
              <a:t>School lunches are ordered daily through </a:t>
            </a:r>
            <a:r>
              <a:rPr lang="en-GB" sz="2600" dirty="0" err="1"/>
              <a:t>iPay</a:t>
            </a:r>
            <a:r>
              <a:rPr lang="en-GB" sz="2600" dirty="0"/>
              <a:t> impact – All P1-5 children are entitled to free school lunch</a:t>
            </a:r>
          </a:p>
          <a:p>
            <a:r>
              <a:rPr lang="en-GB" sz="2600" dirty="0"/>
              <a:t>You can look at the lunches at home with your child and pre order your child’s lunch.</a:t>
            </a:r>
          </a:p>
          <a:p>
            <a:pPr marL="0" indent="0">
              <a:buNone/>
            </a:pPr>
            <a:endParaRPr lang="en-GB" sz="3400" dirty="0"/>
          </a:p>
        </p:txBody>
      </p:sp>
      <p:pic>
        <p:nvPicPr>
          <p:cNvPr id="4" name="Picture 3" descr="Weighty Matters: Guest Post: Food Policy is not About Sexy Result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363838"/>
            <a:ext cx="1751856" cy="1253672"/>
          </a:xfrm>
          <a:prstGeom prst="rect">
            <a:avLst/>
          </a:prstGeom>
        </p:spPr>
      </p:pic>
      <p:sp>
        <p:nvSpPr>
          <p:cNvPr id="5" name="TextBox 4"/>
          <p:cNvSpPr txBox="1"/>
          <p:nvPr/>
        </p:nvSpPr>
        <p:spPr>
          <a:xfrm>
            <a:off x="4644008" y="3529009"/>
            <a:ext cx="3096344" cy="923330"/>
          </a:xfrm>
          <a:prstGeom prst="rect">
            <a:avLst/>
          </a:prstGeom>
          <a:noFill/>
        </p:spPr>
        <p:txBody>
          <a:bodyPr wrap="square" rtlCol="0">
            <a:spAutoFit/>
          </a:bodyPr>
          <a:lstStyle/>
          <a:p>
            <a:r>
              <a:rPr lang="en-GB" dirty="0"/>
              <a:t>Any problems with accessing </a:t>
            </a:r>
            <a:r>
              <a:rPr lang="en-GB" dirty="0" err="1"/>
              <a:t>iPay</a:t>
            </a:r>
            <a:r>
              <a:rPr lang="en-GB" dirty="0"/>
              <a:t> please call our School office</a:t>
            </a:r>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p>
        </p:txBody>
      </p:sp>
      <p:sp>
        <p:nvSpPr>
          <p:cNvPr id="3" name="Content Placeholder 2"/>
          <p:cNvSpPr>
            <a:spLocks noGrp="1"/>
          </p:cNvSpPr>
          <p:nvPr>
            <p:ph idx="1"/>
          </p:nvPr>
        </p:nvSpPr>
        <p:spPr>
          <a:xfrm>
            <a:off x="2339752" y="267494"/>
            <a:ext cx="5616624" cy="448077"/>
          </a:xfrm>
        </p:spPr>
        <p:txBody>
          <a:bodyPr>
            <a:normAutofit fontScale="92500"/>
          </a:bodyPr>
          <a:lstStyle/>
          <a:p>
            <a:pPr marL="0" indent="0">
              <a:buNone/>
            </a:pPr>
            <a:r>
              <a:rPr lang="en-GB" sz="2000" b="1" dirty="0"/>
              <a:t>Website: </a:t>
            </a:r>
            <a:r>
              <a:rPr lang="en-GB" sz="2000" dirty="0">
                <a:hlinkClick r:id="rId3"/>
              </a:rPr>
              <a:t>https://midcalderprimary.westlothian.org.uk/</a:t>
            </a: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Content Placeholder 2"/>
          <p:cNvSpPr txBox="1">
            <a:spLocks/>
          </p:cNvSpPr>
          <p:nvPr/>
        </p:nvSpPr>
        <p:spPr>
          <a:xfrm>
            <a:off x="2411760" y="2627145"/>
            <a:ext cx="5616624" cy="102472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700" b="1" dirty="0"/>
              <a:t>Look out for our monthly school newsletter email for more updates and dates for your diary.</a:t>
            </a: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p:txBody>
      </p:sp>
      <p:pic>
        <p:nvPicPr>
          <p:cNvPr id="5" name="Picture 4">
            <a:extLst>
              <a:ext uri="{FF2B5EF4-FFF2-40B4-BE49-F238E27FC236}">
                <a16:creationId xmlns:a16="http://schemas.microsoft.com/office/drawing/2014/main" id="{98979D01-7FDE-4449-B4A3-77F7EFE5FABA}"/>
              </a:ext>
            </a:extLst>
          </p:cNvPr>
          <p:cNvPicPr>
            <a:picLocks noChangeAspect="1"/>
          </p:cNvPicPr>
          <p:nvPr/>
        </p:nvPicPr>
        <p:blipFill>
          <a:blip r:embed="rId4"/>
          <a:stretch>
            <a:fillRect/>
          </a:stretch>
        </p:blipFill>
        <p:spPr>
          <a:xfrm>
            <a:off x="3563888" y="661013"/>
            <a:ext cx="3816424" cy="1796215"/>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7494"/>
            <a:ext cx="6476256" cy="630070"/>
          </a:xfrm>
        </p:spPr>
        <p:txBody>
          <a:bodyPr>
            <a:normAutofit fontScale="90000"/>
          </a:bodyPr>
          <a:lstStyle/>
          <a:p>
            <a:r>
              <a:rPr lang="en-GB" b="1" dirty="0"/>
              <a:t>Important Documents</a:t>
            </a:r>
          </a:p>
        </p:txBody>
      </p:sp>
      <p:sp>
        <p:nvSpPr>
          <p:cNvPr id="3" name="Content Placeholder 2"/>
          <p:cNvSpPr>
            <a:spLocks noGrp="1"/>
          </p:cNvSpPr>
          <p:nvPr>
            <p:ph idx="1"/>
          </p:nvPr>
        </p:nvSpPr>
        <p:spPr>
          <a:xfrm>
            <a:off x="2049488" y="1275606"/>
            <a:ext cx="6768752" cy="3867894"/>
          </a:xfrm>
        </p:spPr>
        <p:txBody>
          <a:bodyPr>
            <a:normAutofit lnSpcReduction="10000"/>
          </a:bodyPr>
          <a:lstStyle/>
          <a:p>
            <a:r>
              <a:rPr lang="en-GB" sz="2000" dirty="0"/>
              <a:t>Please return EE2 forms as soon as possible if you haven’t already done so. </a:t>
            </a:r>
          </a:p>
          <a:p>
            <a:r>
              <a:rPr lang="en-GB" sz="2000" dirty="0"/>
              <a:t>Photo permissions will carry on from 2024/25 so please inform the school office if you would like to make any changes.</a:t>
            </a:r>
          </a:p>
          <a:p>
            <a:r>
              <a:rPr lang="en-GB" sz="2000" dirty="0"/>
              <a:t>Please ensure that any medical forms are filled in fully and handed back promptly with any appropriate medication.</a:t>
            </a:r>
          </a:p>
          <a:p>
            <a:r>
              <a:rPr lang="en-GB" sz="2000" dirty="0"/>
              <a:t>We cannot issue medication to children unless the relevant form is completed and boxed/prescription information is shared.</a:t>
            </a:r>
          </a:p>
          <a:p>
            <a:r>
              <a:rPr lang="en-GB" sz="2000" dirty="0"/>
              <a:t>Please update the school office if there are any changes to address, phone number, medication etc. during the year.</a:t>
            </a:r>
            <a:endParaRPr lang="en-GB" sz="2400" dirty="0"/>
          </a:p>
          <a:p>
            <a:endParaRPr lang="en-GB" dirty="0"/>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Autofit/>
          </a:bodyPr>
          <a:lstStyle/>
          <a:p>
            <a:r>
              <a:rPr lang="en-GB" sz="3200" b="1" dirty="0"/>
              <a:t>Interdisciplinary Learning (IDL)</a:t>
            </a:r>
          </a:p>
        </p:txBody>
      </p:sp>
      <p:sp>
        <p:nvSpPr>
          <p:cNvPr id="3" name="Content Placeholder 2"/>
          <p:cNvSpPr>
            <a:spLocks noGrp="1"/>
          </p:cNvSpPr>
          <p:nvPr>
            <p:ph idx="1"/>
          </p:nvPr>
        </p:nvSpPr>
        <p:spPr>
          <a:xfrm>
            <a:off x="2267744" y="771550"/>
            <a:ext cx="6404248" cy="4176464"/>
          </a:xfrm>
        </p:spPr>
        <p:txBody>
          <a:bodyPr>
            <a:normAutofit fontScale="85000" lnSpcReduction="20000"/>
          </a:bodyPr>
          <a:lstStyle/>
          <a:p>
            <a:r>
              <a:rPr lang="en-GB" sz="2400" dirty="0"/>
              <a:t>Across our school we use consultative planning methods which means that our “topic” based learning comes from our pupils.</a:t>
            </a:r>
          </a:p>
          <a:p>
            <a:endParaRPr lang="en-GB" sz="2400" dirty="0"/>
          </a:p>
          <a:p>
            <a:r>
              <a:rPr lang="en-GB" sz="2400" dirty="0"/>
              <a:t>The focus and content of this learning is determined by questions, investigations and interests from our children – they help to design what they would like to learn.</a:t>
            </a:r>
          </a:p>
          <a:p>
            <a:endParaRPr lang="en-GB" sz="2400" dirty="0"/>
          </a:p>
          <a:p>
            <a:r>
              <a:rPr lang="en-GB" sz="2400" dirty="0"/>
              <a:t>The teacher then crafts and builds activities to support and develop this learning, alongside curriculum experiences, outcomes and planned assessments using our national Curriculum For Excellence benchmarks.</a:t>
            </a:r>
          </a:p>
          <a:p>
            <a:endParaRPr lang="en-GB" sz="2400" dirty="0"/>
          </a:p>
          <a:p>
            <a:r>
              <a:rPr lang="en-GB" sz="2400" dirty="0"/>
              <a:t> This term, our learning context will begin with: </a:t>
            </a:r>
          </a:p>
          <a:p>
            <a:r>
              <a:rPr lang="en-GB" sz="2400" i="1" dirty="0"/>
              <a:t>Class Novel focus: Mr Penguin and the Lost Treasure</a:t>
            </a:r>
            <a:endParaRPr lang="en-GB" sz="28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959" y="1990594"/>
            <a:ext cx="819500" cy="819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959" y="0"/>
            <a:ext cx="819500" cy="819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4040" y="1313826"/>
            <a:ext cx="816419" cy="819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959" y="672174"/>
            <a:ext cx="819500" cy="819500"/>
          </a:xfrm>
          <a:prstGeom prst="rect">
            <a:avLst/>
          </a:prstGeom>
        </p:spPr>
      </p:pic>
      <p:pic>
        <p:nvPicPr>
          <p:cNvPr id="8" name="Picture 7">
            <a:extLst>
              <a:ext uri="{FF2B5EF4-FFF2-40B4-BE49-F238E27FC236}">
                <a16:creationId xmlns:a16="http://schemas.microsoft.com/office/drawing/2014/main" id="{D8559003-2E1E-0F0C-59E3-FC420EF38AD2}"/>
              </a:ext>
            </a:extLst>
          </p:cNvPr>
          <p:cNvPicPr>
            <a:picLocks noChangeAspect="1"/>
          </p:cNvPicPr>
          <p:nvPr/>
        </p:nvPicPr>
        <p:blipFill>
          <a:blip r:embed="rId7"/>
          <a:stretch>
            <a:fillRect/>
          </a:stretch>
        </p:blipFill>
        <p:spPr>
          <a:xfrm>
            <a:off x="8297716" y="3972959"/>
            <a:ext cx="748552" cy="1141859"/>
          </a:xfrm>
          <a:prstGeom prst="rect">
            <a:avLst/>
          </a:prstGeom>
        </p:spPr>
      </p:pic>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pPr marL="0" indent="0">
              <a:buNone/>
            </a:pPr>
            <a:endParaRPr lang="en-GB" dirty="0"/>
          </a:p>
        </p:txBody>
      </p:sp>
      <p:sp>
        <p:nvSpPr>
          <p:cNvPr id="5" name="Content Placeholder 2"/>
          <p:cNvSpPr txBox="1">
            <a:spLocks/>
          </p:cNvSpPr>
          <p:nvPr/>
        </p:nvSpPr>
        <p:spPr>
          <a:xfrm>
            <a:off x="2483768" y="1352551"/>
            <a:ext cx="6347048" cy="379094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dirty="0"/>
              <a:t>We will be focusing on key reading skills and developing confidence, fluency and understanding.</a:t>
            </a:r>
            <a:r>
              <a:rPr lang="en-US" dirty="0"/>
              <a:t>​</a:t>
            </a:r>
          </a:p>
          <a:p>
            <a:pPr fontAlgn="base"/>
            <a:r>
              <a:rPr lang="en-US" dirty="0"/>
              <a:t>Some activities will focus on different text genres and these will link closely to learning in Writing lessons.</a:t>
            </a:r>
          </a:p>
          <a:p>
            <a:pPr fontAlgn="base"/>
            <a:r>
              <a:rPr lang="en-GB" dirty="0"/>
              <a:t>There will be frequent opportunities for reading for enjoyment from our school/class library and online resources.</a:t>
            </a:r>
            <a:r>
              <a:rPr lang="en-US" dirty="0"/>
              <a:t>​</a:t>
            </a:r>
          </a:p>
          <a:p>
            <a:pPr fontAlgn="base"/>
            <a:r>
              <a:rPr lang="en-GB" dirty="0"/>
              <a:t>Each child will have a group reading book and homework will be set each week. This may be specific pages, or tasks.</a:t>
            </a:r>
            <a:r>
              <a:rPr lang="en-US" dirty="0"/>
              <a:t>​</a:t>
            </a:r>
          </a:p>
          <a:p>
            <a:endParaRPr lang="en-GB" dirty="0"/>
          </a:p>
        </p:txBody>
      </p:sp>
    </p:spTree>
    <p:extLst>
      <p:ext uri="{BB962C8B-B14F-4D97-AF65-F5344CB8AC3E}">
        <p14:creationId xmlns:p14="http://schemas.microsoft.com/office/powerpoint/2010/main" val="230588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4969B80FE6A4B8156AACE8CE1EE66" ma:contentTypeVersion="18" ma:contentTypeDescription="Create a new document." ma:contentTypeScope="" ma:versionID="9fda1c9546fe09b19a01f4d743b6d781">
  <xsd:schema xmlns:xsd="http://www.w3.org/2001/XMLSchema" xmlns:xs="http://www.w3.org/2001/XMLSchema" xmlns:p="http://schemas.microsoft.com/office/2006/metadata/properties" xmlns:ns2="35f165bb-3042-4123-8d2a-cb2edb443c77" xmlns:ns3="893221e6-0abb-43e0-a8f0-3c886a764b2a" targetNamespace="http://schemas.microsoft.com/office/2006/metadata/properties" ma:root="true" ma:fieldsID="0caf1f24d6a6083046abd9831e3557e1" ns2:_="" ns3:_="">
    <xsd:import namespace="35f165bb-3042-4123-8d2a-cb2edb443c77"/>
    <xsd:import namespace="893221e6-0abb-43e0-a8f0-3c886a764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165bb-3042-4123-8d2a-cb2edb443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3221e6-0abb-43e0-a8f0-3c886a764b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677b2-5cae-454b-a2bd-2ccad6495114}" ma:internalName="TaxCatchAll" ma:showField="CatchAllData" ma:web="893221e6-0abb-43e0-a8f0-3c886a764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f165bb-3042-4123-8d2a-cb2edb443c77">
      <Terms xmlns="http://schemas.microsoft.com/office/infopath/2007/PartnerControls"/>
    </lcf76f155ced4ddcb4097134ff3c332f>
    <TaxCatchAll xmlns="893221e6-0abb-43e0-a8f0-3c886a764b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3CC4F-DD47-4438-9FC7-5E12E0F4DEDA}"/>
</file>

<file path=customXml/itemProps2.xml><?xml version="1.0" encoding="utf-8"?>
<ds:datastoreItem xmlns:ds="http://schemas.openxmlformats.org/officeDocument/2006/customXml" ds:itemID="{DC3EE2E8-259E-4BCF-A39E-76C8FBE5B039}">
  <ds:schemaRefs>
    <ds:schemaRef ds:uri="http://schemas.microsoft.com/office/2006/documentManagement/types"/>
    <ds:schemaRef ds:uri="http://purl.org/dc/elements/1.1/"/>
    <ds:schemaRef ds:uri="9f8b3014-82e2-4d1a-8538-9780a75a0972"/>
    <ds:schemaRef ds:uri="http://schemas.microsoft.com/office/2006/metadata/properties"/>
    <ds:schemaRef ds:uri="http://purl.org/dc/terms/"/>
    <ds:schemaRef ds:uri="http://schemas.microsoft.com/office/infopath/2007/PartnerControls"/>
    <ds:schemaRef ds:uri="http://schemas.openxmlformats.org/package/2006/metadata/core-properties"/>
    <ds:schemaRef ds:uri="97764cb4-d148-4697-a8e4-defd4af16ca3"/>
    <ds:schemaRef ds:uri="http://www.w3.org/XML/1998/namespace"/>
    <ds:schemaRef ds:uri="http://purl.org/dc/dcmitype/"/>
  </ds:schemaRefs>
</ds:datastoreItem>
</file>

<file path=customXml/itemProps3.xml><?xml version="1.0" encoding="utf-8"?>
<ds:datastoreItem xmlns:ds="http://schemas.openxmlformats.org/officeDocument/2006/customXml" ds:itemID="{BD1F89FC-3752-4423-8639-270F8CA9A8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2522</TotalTime>
  <Words>1188</Words>
  <Application>Microsoft Office PowerPoint</Application>
  <PresentationFormat>On-screen Show (16:9)</PresentationFormat>
  <Paragraphs>156</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KG Primary Italics</vt:lpstr>
      <vt:lpstr>Letter-join Air Plus 2</vt:lpstr>
      <vt:lpstr>Letter-join Plus 2</vt:lpstr>
      <vt:lpstr>SassoonCRInfant</vt:lpstr>
      <vt:lpstr>80</vt:lpstr>
      <vt:lpstr>Mid Calder Primary School</vt:lpstr>
      <vt:lpstr>Structure of the School Day</vt:lpstr>
      <vt:lpstr>Weekly Timetable – example for term 1</vt:lpstr>
      <vt:lpstr>School Uniform</vt:lpstr>
      <vt:lpstr>Lunchtime Reminder</vt:lpstr>
      <vt:lpstr> </vt:lpstr>
      <vt:lpstr>Important Documents</vt:lpstr>
      <vt:lpstr>Interdisciplinary Learning (IDL)</vt:lpstr>
      <vt:lpstr>Literacy – Reading</vt:lpstr>
      <vt:lpstr>Literacy – Writing</vt:lpstr>
      <vt:lpstr>Literacy – Listening and Talking</vt:lpstr>
      <vt:lpstr>Literacy – Listening and Talking</vt:lpstr>
      <vt:lpstr>Literacy – Spelling</vt:lpstr>
      <vt:lpstr>Numeracy and Maths</vt:lpstr>
      <vt:lpstr>Our Health and Wellbeing</vt:lpstr>
      <vt:lpstr>Health and Wellbeing</vt:lpstr>
      <vt:lpstr>Homework</vt:lpstr>
      <vt:lpstr>Digital Learning</vt:lpstr>
      <vt:lpstr>Skills </vt:lpstr>
      <vt:lpstr>Pupil Voice</vt:lpstr>
      <vt:lpstr>Upcoming important dates</vt:lpstr>
      <vt:lpstr>Any Questions?</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Luke Renshaw</cp:lastModifiedBy>
  <cp:revision>190</cp:revision>
  <dcterms:created xsi:type="dcterms:W3CDTF">2017-06-06T08:10:45Z</dcterms:created>
  <dcterms:modified xsi:type="dcterms:W3CDTF">2025-09-01T15:17:53Z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0x0101003214969B80FE6A4B8156AACE8CE1EE66</vt:lpwstr>
  </property>
</Properties>
</file>