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1" r:id="rId3"/>
    <p:sldId id="300" r:id="rId4"/>
    <p:sldId id="285" r:id="rId5"/>
    <p:sldId id="267" r:id="rId6"/>
    <p:sldId id="274" r:id="rId7"/>
    <p:sldId id="310" r:id="rId8"/>
    <p:sldId id="298" r:id="rId9"/>
    <p:sldId id="319" r:id="rId10"/>
    <p:sldId id="296" r:id="rId11"/>
    <p:sldId id="314" r:id="rId12"/>
    <p:sldId id="295" r:id="rId13"/>
    <p:sldId id="315" r:id="rId14"/>
    <p:sldId id="316" r:id="rId15"/>
    <p:sldId id="312" r:id="rId16"/>
    <p:sldId id="317" r:id="rId17"/>
    <p:sldId id="313" r:id="rId18"/>
    <p:sldId id="318" r:id="rId19"/>
    <p:sldId id="320" r:id="rId20"/>
    <p:sldId id="309"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660"/>
  </p:normalViewPr>
  <p:slideViewPr>
    <p:cSldViewPr>
      <p:cViewPr varScale="1">
        <p:scale>
          <a:sx n="97" d="100"/>
          <a:sy n="97" d="100"/>
        </p:scale>
        <p:origin x="78" y="4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Clark" userId="S::wlashley.clark@glow.sch.uk::dadd840f-f684-469f-9afe-5a01a88e9346" providerId="AD" clId="Web-{F5FCF630-0E45-8390-F217-D410A933323B}"/>
    <pc:docChg chg="addSld delSld modSld sldOrd">
      <pc:chgData name="Miss Clark" userId="S::wlashley.clark@glow.sch.uk::dadd840f-f684-469f-9afe-5a01a88e9346" providerId="AD" clId="Web-{F5FCF630-0E45-8390-F217-D410A933323B}" dt="2025-08-26T16:35:56.674" v="281" actId="1076"/>
      <pc:docMkLst>
        <pc:docMk/>
      </pc:docMkLst>
      <pc:sldChg chg="modSp">
        <pc:chgData name="Miss Clark" userId="S::wlashley.clark@glow.sch.uk::dadd840f-f684-469f-9afe-5a01a88e9346" providerId="AD" clId="Web-{F5FCF630-0E45-8390-F217-D410A933323B}" dt="2025-08-26T15:05:03.976" v="13" actId="1076"/>
        <pc:sldMkLst>
          <pc:docMk/>
          <pc:sldMk cId="1712448792" sldId="274"/>
        </pc:sldMkLst>
        <pc:spChg chg="mod">
          <ac:chgData name="Miss Clark" userId="S::wlashley.clark@glow.sch.uk::dadd840f-f684-469f-9afe-5a01a88e9346" providerId="AD" clId="Web-{F5FCF630-0E45-8390-F217-D410A933323B}" dt="2025-08-26T15:05:02.055" v="12" actId="20577"/>
          <ac:spMkLst>
            <pc:docMk/>
            <pc:sldMk cId="1712448792" sldId="274"/>
            <ac:spMk id="7" creationId="{00000000-0000-0000-0000-000000000000}"/>
          </ac:spMkLst>
        </pc:spChg>
        <pc:picChg chg="mod">
          <ac:chgData name="Miss Clark" userId="S::wlashley.clark@glow.sch.uk::dadd840f-f684-469f-9afe-5a01a88e9346" providerId="AD" clId="Web-{F5FCF630-0E45-8390-F217-D410A933323B}" dt="2025-08-26T15:05:03.976" v="13" actId="1076"/>
          <ac:picMkLst>
            <pc:docMk/>
            <pc:sldMk cId="1712448792" sldId="274"/>
            <ac:picMk id="6" creationId="{5D6B46D2-8CE7-AD68-FEFD-C5969F33F81A}"/>
          </ac:picMkLst>
        </pc:picChg>
      </pc:sldChg>
      <pc:sldChg chg="modSp">
        <pc:chgData name="Miss Clark" userId="S::wlashley.clark@glow.sch.uk::dadd840f-f684-469f-9afe-5a01a88e9346" providerId="AD" clId="Web-{F5FCF630-0E45-8390-F217-D410A933323B}" dt="2025-08-26T16:35:56.674" v="281" actId="1076"/>
        <pc:sldMkLst>
          <pc:docMk/>
          <pc:sldMk cId="1433779236" sldId="310"/>
        </pc:sldMkLst>
        <pc:spChg chg="mod">
          <ac:chgData name="Miss Clark" userId="S::wlashley.clark@glow.sch.uk::dadd840f-f684-469f-9afe-5a01a88e9346" providerId="AD" clId="Web-{F5FCF630-0E45-8390-F217-D410A933323B}" dt="2025-08-26T16:35:56.674" v="281" actId="1076"/>
          <ac:spMkLst>
            <pc:docMk/>
            <pc:sldMk cId="1433779236" sldId="310"/>
            <ac:spMk id="3" creationId="{00000000-0000-0000-0000-000000000000}"/>
          </ac:spMkLst>
        </pc:spChg>
      </pc:sldChg>
      <pc:sldChg chg="modSp">
        <pc:chgData name="Miss Clark" userId="S::wlashley.clark@glow.sch.uk::dadd840f-f684-469f-9afe-5a01a88e9346" providerId="AD" clId="Web-{F5FCF630-0E45-8390-F217-D410A933323B}" dt="2025-08-26T15:25:34.472" v="253" actId="20577"/>
        <pc:sldMkLst>
          <pc:docMk/>
          <pc:sldMk cId="2454575697" sldId="314"/>
        </pc:sldMkLst>
        <pc:spChg chg="mod">
          <ac:chgData name="Miss Clark" userId="S::wlashley.clark@glow.sch.uk::dadd840f-f684-469f-9afe-5a01a88e9346" providerId="AD" clId="Web-{F5FCF630-0E45-8390-F217-D410A933323B}" dt="2025-08-26T15:25:34.472" v="253" actId="20577"/>
          <ac:spMkLst>
            <pc:docMk/>
            <pc:sldMk cId="2454575697" sldId="314"/>
            <ac:spMk id="3" creationId="{00000000-0000-0000-0000-000000000000}"/>
          </ac:spMkLst>
        </pc:spChg>
        <pc:picChg chg="mod">
          <ac:chgData name="Miss Clark" userId="S::wlashley.clark@glow.sch.uk::dadd840f-f684-469f-9afe-5a01a88e9346" providerId="AD" clId="Web-{F5FCF630-0E45-8390-F217-D410A933323B}" dt="2025-08-26T15:25:16.081" v="227" actId="1076"/>
          <ac:picMkLst>
            <pc:docMk/>
            <pc:sldMk cId="2454575697" sldId="314"/>
            <ac:picMk id="6" creationId="{00000000-0000-0000-0000-000000000000}"/>
          </ac:picMkLst>
        </pc:picChg>
        <pc:picChg chg="mod">
          <ac:chgData name="Miss Clark" userId="S::wlashley.clark@glow.sch.uk::dadd840f-f684-469f-9afe-5a01a88e9346" providerId="AD" clId="Web-{F5FCF630-0E45-8390-F217-D410A933323B}" dt="2025-08-26T15:25:13.240" v="226" actId="1076"/>
          <ac:picMkLst>
            <pc:docMk/>
            <pc:sldMk cId="2454575697" sldId="314"/>
            <ac:picMk id="7" creationId="{00000000-0000-0000-0000-000000000000}"/>
          </ac:picMkLst>
        </pc:picChg>
      </pc:sldChg>
      <pc:sldChg chg="ord">
        <pc:chgData name="Miss Clark" userId="S::wlashley.clark@glow.sch.uk::dadd840f-f684-469f-9afe-5a01a88e9346" providerId="AD" clId="Web-{F5FCF630-0E45-8390-F217-D410A933323B}" dt="2025-08-26T15:26:29.239" v="254"/>
        <pc:sldMkLst>
          <pc:docMk/>
          <pc:sldMk cId="751508457" sldId="318"/>
        </pc:sldMkLst>
      </pc:sldChg>
      <pc:sldChg chg="modSp ord">
        <pc:chgData name="Miss Clark" userId="S::wlashley.clark@glow.sch.uk::dadd840f-f684-469f-9afe-5a01a88e9346" providerId="AD" clId="Web-{F5FCF630-0E45-8390-F217-D410A933323B}" dt="2025-08-26T15:24:50.658" v="223" actId="20577"/>
        <pc:sldMkLst>
          <pc:docMk/>
          <pc:sldMk cId="3765409274" sldId="319"/>
        </pc:sldMkLst>
        <pc:spChg chg="mod">
          <ac:chgData name="Miss Clark" userId="S::wlashley.clark@glow.sch.uk::dadd840f-f684-469f-9afe-5a01a88e9346" providerId="AD" clId="Web-{F5FCF630-0E45-8390-F217-D410A933323B}" dt="2025-08-26T15:24:50.658" v="223" actId="20577"/>
          <ac:spMkLst>
            <pc:docMk/>
            <pc:sldMk cId="3765409274" sldId="319"/>
            <ac:spMk id="5" creationId="{329E9098-002C-FEE3-EE4B-A4E31B9C94BB}"/>
          </ac:spMkLst>
        </pc:spChg>
      </pc:sldChg>
      <pc:sldChg chg="modSp new">
        <pc:chgData name="Miss Clark" userId="S::wlashley.clark@glow.sch.uk::dadd840f-f684-469f-9afe-5a01a88e9346" providerId="AD" clId="Web-{F5FCF630-0E45-8390-F217-D410A933323B}" dt="2025-08-26T15:11:08.363" v="141" actId="20577"/>
        <pc:sldMkLst>
          <pc:docMk/>
          <pc:sldMk cId="1587101060" sldId="320"/>
        </pc:sldMkLst>
        <pc:spChg chg="mod">
          <ac:chgData name="Miss Clark" userId="S::wlashley.clark@glow.sch.uk::dadd840f-f684-469f-9afe-5a01a88e9346" providerId="AD" clId="Web-{F5FCF630-0E45-8390-F217-D410A933323B}" dt="2025-08-26T15:04:44.085" v="5" actId="20577"/>
          <ac:spMkLst>
            <pc:docMk/>
            <pc:sldMk cId="1587101060" sldId="320"/>
            <ac:spMk id="2" creationId="{309DD8DC-EEFB-E95A-93DD-FB0F90F43793}"/>
          </ac:spMkLst>
        </pc:spChg>
        <pc:spChg chg="mod">
          <ac:chgData name="Miss Clark" userId="S::wlashley.clark@glow.sch.uk::dadd840f-f684-469f-9afe-5a01a88e9346" providerId="AD" clId="Web-{F5FCF630-0E45-8390-F217-D410A933323B}" dt="2025-08-26T15:11:08.363" v="141" actId="20577"/>
          <ac:spMkLst>
            <pc:docMk/>
            <pc:sldMk cId="1587101060" sldId="320"/>
            <ac:spMk id="3" creationId="{46AE3BD7-FB98-6BAC-5DF9-B6CD134221F1}"/>
          </ac:spMkLst>
        </pc:spChg>
      </pc:sldChg>
      <pc:sldChg chg="new del">
        <pc:chgData name="Miss Clark" userId="S::wlashley.clark@glow.sch.uk::dadd840f-f684-469f-9afe-5a01a88e9346" providerId="AD" clId="Web-{F5FCF630-0E45-8390-F217-D410A933323B}" dt="2025-08-26T15:22:00.012" v="143"/>
        <pc:sldMkLst>
          <pc:docMk/>
          <pc:sldMk cId="2663942529" sldId="321"/>
        </pc:sldMkLst>
      </pc:sldChg>
    </pc:docChg>
  </pc:docChgLst>
  <pc:docChgLst>
    <pc:chgData name="Miss Clark" userId="S::wlashley.clark@glow.sch.uk::dadd840f-f684-469f-9afe-5a01a88e9346" providerId="AD" clId="Web-{5626F815-2550-C271-0F1A-206249058A99}"/>
    <pc:docChg chg="addSld delSld modSld">
      <pc:chgData name="Miss Clark" userId="S::wlashley.clark@glow.sch.uk::dadd840f-f684-469f-9afe-5a01a88e9346" providerId="AD" clId="Web-{5626F815-2550-C271-0F1A-206249058A99}" dt="2025-08-21T17:39:51.563" v="1164" actId="14100"/>
      <pc:docMkLst>
        <pc:docMk/>
      </pc:docMkLst>
      <pc:sldChg chg="modSp">
        <pc:chgData name="Miss Clark" userId="S::wlashley.clark@glow.sch.uk::dadd840f-f684-469f-9afe-5a01a88e9346" providerId="AD" clId="Web-{5626F815-2550-C271-0F1A-206249058A99}" dt="2025-08-21T16:45:37.043" v="28" actId="20577"/>
        <pc:sldMkLst>
          <pc:docMk/>
          <pc:sldMk cId="784203975" sldId="256"/>
        </pc:sldMkLst>
        <pc:spChg chg="mod">
          <ac:chgData name="Miss Clark" userId="S::wlashley.clark@glow.sch.uk::dadd840f-f684-469f-9afe-5a01a88e9346" providerId="AD" clId="Web-{5626F815-2550-C271-0F1A-206249058A99}" dt="2025-08-21T16:45:37.043" v="28" actId="20577"/>
          <ac:spMkLst>
            <pc:docMk/>
            <pc:sldMk cId="784203975" sldId="256"/>
            <ac:spMk id="3" creationId="{00000000-0000-0000-0000-000000000000}"/>
          </ac:spMkLst>
        </pc:spChg>
      </pc:sldChg>
      <pc:sldChg chg="modSp">
        <pc:chgData name="Miss Clark" userId="S::wlashley.clark@glow.sch.uk::dadd840f-f684-469f-9afe-5a01a88e9346" providerId="AD" clId="Web-{5626F815-2550-C271-0F1A-206249058A99}" dt="2025-08-21T16:48:17.065" v="36" actId="20577"/>
        <pc:sldMkLst>
          <pc:docMk/>
          <pc:sldMk cId="2010693794" sldId="267"/>
        </pc:sldMkLst>
        <pc:spChg chg="mod">
          <ac:chgData name="Miss Clark" userId="S::wlashley.clark@glow.sch.uk::dadd840f-f684-469f-9afe-5a01a88e9346" providerId="AD" clId="Web-{5626F815-2550-C271-0F1A-206249058A99}" dt="2025-08-21T16:48:17.065" v="36" actId="20577"/>
          <ac:spMkLst>
            <pc:docMk/>
            <pc:sldMk cId="2010693794" sldId="267"/>
            <ac:spMk id="3" creationId="{00000000-0000-0000-0000-000000000000}"/>
          </ac:spMkLst>
        </pc:spChg>
      </pc:sldChg>
      <pc:sldChg chg="addSp delSp modSp">
        <pc:chgData name="Miss Clark" userId="S::wlashley.clark@glow.sch.uk::dadd840f-f684-469f-9afe-5a01a88e9346" providerId="AD" clId="Web-{5626F815-2550-C271-0F1A-206249058A99}" dt="2025-08-21T16:52:30.825" v="106" actId="1076"/>
        <pc:sldMkLst>
          <pc:docMk/>
          <pc:sldMk cId="1712448792" sldId="274"/>
        </pc:sldMkLst>
        <pc:spChg chg="mod">
          <ac:chgData name="Miss Clark" userId="S::wlashley.clark@glow.sch.uk::dadd840f-f684-469f-9afe-5a01a88e9346" providerId="AD" clId="Web-{5626F815-2550-C271-0F1A-206249058A99}" dt="2025-08-21T16:50:45.195" v="95" actId="20577"/>
          <ac:spMkLst>
            <pc:docMk/>
            <pc:sldMk cId="1712448792" sldId="274"/>
            <ac:spMk id="3" creationId="{00000000-0000-0000-0000-000000000000}"/>
          </ac:spMkLst>
        </pc:spChg>
        <pc:spChg chg="add del mod">
          <ac:chgData name="Miss Clark" userId="S::wlashley.clark@glow.sch.uk::dadd840f-f684-469f-9afe-5a01a88e9346" providerId="AD" clId="Web-{5626F815-2550-C271-0F1A-206249058A99}" dt="2025-08-21T16:52:20.668" v="102" actId="20577"/>
          <ac:spMkLst>
            <pc:docMk/>
            <pc:sldMk cId="1712448792" sldId="274"/>
            <ac:spMk id="7" creationId="{00000000-0000-0000-0000-000000000000}"/>
          </ac:spMkLst>
        </pc:spChg>
        <pc:picChg chg="mod">
          <ac:chgData name="Miss Clark" userId="S::wlashley.clark@glow.sch.uk::dadd840f-f684-469f-9afe-5a01a88e9346" providerId="AD" clId="Web-{5626F815-2550-C271-0F1A-206249058A99}" dt="2025-08-21T16:50:14.257" v="83" actId="1076"/>
          <ac:picMkLst>
            <pc:docMk/>
            <pc:sldMk cId="1712448792" sldId="274"/>
            <ac:picMk id="5" creationId="{98979D01-7FDE-4449-B4A3-77F7EFE5FABA}"/>
          </ac:picMkLst>
        </pc:picChg>
        <pc:picChg chg="add mod">
          <ac:chgData name="Miss Clark" userId="S::wlashley.clark@glow.sch.uk::dadd840f-f684-469f-9afe-5a01a88e9346" providerId="AD" clId="Web-{5626F815-2550-C271-0F1A-206249058A99}" dt="2025-08-21T16:51:48.854" v="101" actId="1076"/>
          <ac:picMkLst>
            <pc:docMk/>
            <pc:sldMk cId="1712448792" sldId="274"/>
            <ac:picMk id="6" creationId="{5D6B46D2-8CE7-AD68-FEFD-C5969F33F81A}"/>
          </ac:picMkLst>
        </pc:picChg>
        <pc:picChg chg="add mod">
          <ac:chgData name="Miss Clark" userId="S::wlashley.clark@glow.sch.uk::dadd840f-f684-469f-9afe-5a01a88e9346" providerId="AD" clId="Web-{5626F815-2550-C271-0F1A-206249058A99}" dt="2025-08-21T16:52:30.825" v="106" actId="1076"/>
          <ac:picMkLst>
            <pc:docMk/>
            <pc:sldMk cId="1712448792" sldId="274"/>
            <ac:picMk id="8" creationId="{E4968E63-260E-576C-ADAD-C155C91C1804}"/>
          </ac:picMkLst>
        </pc:picChg>
      </pc:sldChg>
      <pc:sldChg chg="addSp delSp modSp">
        <pc:chgData name="Miss Clark" userId="S::wlashley.clark@glow.sch.uk::dadd840f-f684-469f-9afe-5a01a88e9346" providerId="AD" clId="Web-{5626F815-2550-C271-0F1A-206249058A99}" dt="2025-08-21T17:39:51.563" v="1164" actId="14100"/>
        <pc:sldMkLst>
          <pc:docMk/>
          <pc:sldMk cId="744358913" sldId="295"/>
        </pc:sldMkLst>
        <pc:spChg chg="add del mod">
          <ac:chgData name="Miss Clark" userId="S::wlashley.clark@glow.sch.uk::dadd840f-f684-469f-9afe-5a01a88e9346" providerId="AD" clId="Web-{5626F815-2550-C271-0F1A-206249058A99}" dt="2025-08-21T17:34:29.691" v="885" actId="20577"/>
          <ac:spMkLst>
            <pc:docMk/>
            <pc:sldMk cId="744358913" sldId="295"/>
            <ac:spMk id="5" creationId="{00000000-0000-0000-0000-000000000000}"/>
          </ac:spMkLst>
        </pc:spChg>
        <pc:spChg chg="add mod">
          <ac:chgData name="Miss Clark" userId="S::wlashley.clark@glow.sch.uk::dadd840f-f684-469f-9afe-5a01a88e9346" providerId="AD" clId="Web-{5626F815-2550-C271-0F1A-206249058A99}" dt="2025-08-21T17:39:06.967" v="1161" actId="20577"/>
          <ac:spMkLst>
            <pc:docMk/>
            <pc:sldMk cId="744358913" sldId="295"/>
            <ac:spMk id="8" creationId="{A1ED39F8-85AE-34FA-87C2-CD7EE5BB2A14}"/>
          </ac:spMkLst>
        </pc:spChg>
        <pc:picChg chg="add mod">
          <ac:chgData name="Miss Clark" userId="S::wlashley.clark@glow.sch.uk::dadd840f-f684-469f-9afe-5a01a88e9346" providerId="AD" clId="Web-{5626F815-2550-C271-0F1A-206249058A99}" dt="2025-08-21T17:39:51.563" v="1164" actId="14100"/>
          <ac:picMkLst>
            <pc:docMk/>
            <pc:sldMk cId="744358913" sldId="295"/>
            <ac:picMk id="9" creationId="{5184536B-3078-1842-1778-05EFB1B14B78}"/>
          </ac:picMkLst>
        </pc:picChg>
      </pc:sldChg>
      <pc:sldChg chg="addSp delSp modSp">
        <pc:chgData name="Miss Clark" userId="S::wlashley.clark@glow.sch.uk::dadd840f-f684-469f-9afe-5a01a88e9346" providerId="AD" clId="Web-{5626F815-2550-C271-0F1A-206249058A99}" dt="2025-08-21T17:39:36.672" v="1163" actId="20577"/>
        <pc:sldMkLst>
          <pc:docMk/>
          <pc:sldMk cId="2305886154" sldId="296"/>
        </pc:sldMkLst>
        <pc:spChg chg="mod">
          <ac:chgData name="Miss Clark" userId="S::wlashley.clark@glow.sch.uk::dadd840f-f684-469f-9afe-5a01a88e9346" providerId="AD" clId="Web-{5626F815-2550-C271-0F1A-206249058A99}" dt="2025-08-21T17:08:56.503" v="387" actId="20577"/>
          <ac:spMkLst>
            <pc:docMk/>
            <pc:sldMk cId="2305886154" sldId="296"/>
            <ac:spMk id="2" creationId="{00000000-0000-0000-0000-000000000000}"/>
          </ac:spMkLst>
        </pc:spChg>
        <pc:spChg chg="mod">
          <ac:chgData name="Miss Clark" userId="S::wlashley.clark@glow.sch.uk::dadd840f-f684-469f-9afe-5a01a88e9346" providerId="AD" clId="Web-{5626F815-2550-C271-0F1A-206249058A99}" dt="2025-08-21T17:39:36.672" v="1163" actId="20577"/>
          <ac:spMkLst>
            <pc:docMk/>
            <pc:sldMk cId="2305886154" sldId="296"/>
            <ac:spMk id="5" creationId="{00000000-0000-0000-0000-000000000000}"/>
          </ac:spMkLst>
        </pc:spChg>
        <pc:picChg chg="add mod">
          <ac:chgData name="Miss Clark" userId="S::wlashley.clark@glow.sch.uk::dadd840f-f684-469f-9afe-5a01a88e9346" providerId="AD" clId="Web-{5626F815-2550-C271-0F1A-206249058A99}" dt="2025-08-21T17:04:51.509" v="257" actId="14100"/>
          <ac:picMkLst>
            <pc:docMk/>
            <pc:sldMk cId="2305886154" sldId="296"/>
            <ac:picMk id="6" creationId="{53C9149A-F804-D717-577F-A5DA3BFBD62A}"/>
          </ac:picMkLst>
        </pc:picChg>
      </pc:sldChg>
      <pc:sldChg chg="addSp delSp modSp">
        <pc:chgData name="Miss Clark" userId="S::wlashley.clark@glow.sch.uk::dadd840f-f684-469f-9afe-5a01a88e9346" providerId="AD" clId="Web-{5626F815-2550-C271-0F1A-206249058A99}" dt="2025-08-21T17:20:12.626" v="405" actId="20577"/>
        <pc:sldMkLst>
          <pc:docMk/>
          <pc:sldMk cId="4045885505" sldId="298"/>
        </pc:sldMkLst>
        <pc:spChg chg="add del mod">
          <ac:chgData name="Miss Clark" userId="S::wlashley.clark@glow.sch.uk::dadd840f-f684-469f-9afe-5a01a88e9346" providerId="AD" clId="Web-{5626F815-2550-C271-0F1A-206249058A99}" dt="2025-08-21T17:20:12.626" v="405" actId="20577"/>
          <ac:spMkLst>
            <pc:docMk/>
            <pc:sldMk cId="4045885505" sldId="298"/>
            <ac:spMk id="3" creationId="{00000000-0000-0000-0000-000000000000}"/>
          </ac:spMkLst>
        </pc:spChg>
      </pc:sldChg>
      <pc:sldChg chg="addSp delSp modSp">
        <pc:chgData name="Miss Clark" userId="S::wlashley.clark@glow.sch.uk::dadd840f-f684-469f-9afe-5a01a88e9346" providerId="AD" clId="Web-{5626F815-2550-C271-0F1A-206249058A99}" dt="2025-08-21T16:46:59.452" v="33" actId="1076"/>
        <pc:sldMkLst>
          <pc:docMk/>
          <pc:sldMk cId="2525806701" sldId="300"/>
        </pc:sldMkLst>
        <pc:picChg chg="add mod">
          <ac:chgData name="Miss Clark" userId="S::wlashley.clark@glow.sch.uk::dadd840f-f684-469f-9afe-5a01a88e9346" providerId="AD" clId="Web-{5626F815-2550-C271-0F1A-206249058A99}" dt="2025-08-21T16:46:59.452" v="33" actId="1076"/>
          <ac:picMkLst>
            <pc:docMk/>
            <pc:sldMk cId="2525806701" sldId="300"/>
            <ac:picMk id="4" creationId="{7EE2FC9E-F11B-096F-306E-8433AED08F9B}"/>
          </ac:picMkLst>
        </pc:picChg>
      </pc:sldChg>
      <pc:sldChg chg="del">
        <pc:chgData name="Miss Clark" userId="S::wlashley.clark@glow.sch.uk::dadd840f-f684-469f-9afe-5a01a88e9346" providerId="AD" clId="Web-{5626F815-2550-C271-0F1A-206249058A99}" dt="2025-08-21T17:08:33.658" v="380"/>
        <pc:sldMkLst>
          <pc:docMk/>
          <pc:sldMk cId="1194766999" sldId="301"/>
        </pc:sldMkLst>
      </pc:sldChg>
      <pc:sldChg chg="del">
        <pc:chgData name="Miss Clark" userId="S::wlashley.clark@glow.sch.uk::dadd840f-f684-469f-9afe-5a01a88e9346" providerId="AD" clId="Web-{5626F815-2550-C271-0F1A-206249058A99}" dt="2025-08-21T17:09:00.613" v="388"/>
        <pc:sldMkLst>
          <pc:docMk/>
          <pc:sldMk cId="3311688666" sldId="302"/>
        </pc:sldMkLst>
      </pc:sldChg>
      <pc:sldChg chg="modSp del">
        <pc:chgData name="Miss Clark" userId="S::wlashley.clark@glow.sch.uk::dadd840f-f684-469f-9afe-5a01a88e9346" providerId="AD" clId="Web-{5626F815-2550-C271-0F1A-206249058A99}" dt="2025-08-21T17:24:42.480" v="514"/>
        <pc:sldMkLst>
          <pc:docMk/>
          <pc:sldMk cId="408657700" sldId="303"/>
        </pc:sldMkLst>
      </pc:sldChg>
      <pc:sldChg chg="del">
        <pc:chgData name="Miss Clark" userId="S::wlashley.clark@glow.sch.uk::dadd840f-f684-469f-9afe-5a01a88e9346" providerId="AD" clId="Web-{5626F815-2550-C271-0F1A-206249058A99}" dt="2025-08-21T17:33:21.579" v="827"/>
        <pc:sldMkLst>
          <pc:docMk/>
          <pc:sldMk cId="221362232" sldId="304"/>
        </pc:sldMkLst>
      </pc:sldChg>
      <pc:sldChg chg="del">
        <pc:chgData name="Miss Clark" userId="S::wlashley.clark@glow.sch.uk::dadd840f-f684-469f-9afe-5a01a88e9346" providerId="AD" clId="Web-{5626F815-2550-C271-0F1A-206249058A99}" dt="2025-08-21T17:28:46.896" v="651"/>
        <pc:sldMkLst>
          <pc:docMk/>
          <pc:sldMk cId="2167614864" sldId="311"/>
        </pc:sldMkLst>
      </pc:sldChg>
      <pc:sldChg chg="modSp">
        <pc:chgData name="Miss Clark" userId="S::wlashley.clark@glow.sch.uk::dadd840f-f684-469f-9afe-5a01a88e9346" providerId="AD" clId="Web-{5626F815-2550-C271-0F1A-206249058A99}" dt="2025-08-21T17:31:23.839" v="770" actId="1076"/>
        <pc:sldMkLst>
          <pc:docMk/>
          <pc:sldMk cId="51129544" sldId="312"/>
        </pc:sldMkLst>
        <pc:spChg chg="mod">
          <ac:chgData name="Miss Clark" userId="S::wlashley.clark@glow.sch.uk::dadd840f-f684-469f-9afe-5a01a88e9346" providerId="AD" clId="Web-{5626F815-2550-C271-0F1A-206249058A99}" dt="2025-08-21T17:29:05.865" v="652" actId="20577"/>
          <ac:spMkLst>
            <pc:docMk/>
            <pc:sldMk cId="51129544" sldId="312"/>
            <ac:spMk id="2" creationId="{00000000-0000-0000-0000-000000000000}"/>
          </ac:spMkLst>
        </pc:spChg>
        <pc:spChg chg="mod">
          <ac:chgData name="Miss Clark" userId="S::wlashley.clark@glow.sch.uk::dadd840f-f684-469f-9afe-5a01a88e9346" providerId="AD" clId="Web-{5626F815-2550-C271-0F1A-206249058A99}" dt="2025-08-21T17:31:23.839" v="770" actId="1076"/>
          <ac:spMkLst>
            <pc:docMk/>
            <pc:sldMk cId="51129544" sldId="312"/>
            <ac:spMk id="3" creationId="{00000000-0000-0000-0000-000000000000}"/>
          </ac:spMkLst>
        </pc:spChg>
        <pc:picChg chg="mod">
          <ac:chgData name="Miss Clark" userId="S::wlashley.clark@glow.sch.uk::dadd840f-f684-469f-9afe-5a01a88e9346" providerId="AD" clId="Web-{5626F815-2550-C271-0F1A-206249058A99}" dt="2025-08-21T17:30:43.041" v="740" actId="1076"/>
          <ac:picMkLst>
            <pc:docMk/>
            <pc:sldMk cId="51129544" sldId="312"/>
            <ac:picMk id="2052" creationId="{00000000-0000-0000-0000-000000000000}"/>
          </ac:picMkLst>
        </pc:picChg>
      </pc:sldChg>
      <pc:sldChg chg="modSp">
        <pc:chgData name="Miss Clark" userId="S::wlashley.clark@glow.sch.uk::dadd840f-f684-469f-9afe-5a01a88e9346" providerId="AD" clId="Web-{5626F815-2550-C271-0F1A-206249058A99}" dt="2025-08-21T17:31:57.372" v="774" actId="20577"/>
        <pc:sldMkLst>
          <pc:docMk/>
          <pc:sldMk cId="4142499020" sldId="313"/>
        </pc:sldMkLst>
        <pc:spChg chg="mod">
          <ac:chgData name="Miss Clark" userId="S::wlashley.clark@glow.sch.uk::dadd840f-f684-469f-9afe-5a01a88e9346" providerId="AD" clId="Web-{5626F815-2550-C271-0F1A-206249058A99}" dt="2025-08-21T17:31:41.903" v="772" actId="20577"/>
          <ac:spMkLst>
            <pc:docMk/>
            <pc:sldMk cId="4142499020" sldId="313"/>
            <ac:spMk id="2" creationId="{00000000-0000-0000-0000-000000000000}"/>
          </ac:spMkLst>
        </pc:spChg>
        <pc:spChg chg="mod">
          <ac:chgData name="Miss Clark" userId="S::wlashley.clark@glow.sch.uk::dadd840f-f684-469f-9afe-5a01a88e9346" providerId="AD" clId="Web-{5626F815-2550-C271-0F1A-206249058A99}" dt="2025-08-21T17:31:57.372" v="774" actId="20577"/>
          <ac:spMkLst>
            <pc:docMk/>
            <pc:sldMk cId="4142499020" sldId="313"/>
            <ac:spMk id="3" creationId="{00000000-0000-0000-0000-000000000000}"/>
          </ac:spMkLst>
        </pc:spChg>
      </pc:sldChg>
      <pc:sldChg chg="modSp">
        <pc:chgData name="Miss Clark" userId="S::wlashley.clark@glow.sch.uk::dadd840f-f684-469f-9afe-5a01a88e9346" providerId="AD" clId="Web-{5626F815-2550-C271-0F1A-206249058A99}" dt="2025-08-21T17:25:06.887" v="525" actId="20577"/>
        <pc:sldMkLst>
          <pc:docMk/>
          <pc:sldMk cId="2454575697" sldId="314"/>
        </pc:sldMkLst>
        <pc:spChg chg="mod">
          <ac:chgData name="Miss Clark" userId="S::wlashley.clark@glow.sch.uk::dadd840f-f684-469f-9afe-5a01a88e9346" providerId="AD" clId="Web-{5626F815-2550-C271-0F1A-206249058A99}" dt="2025-08-21T17:25:06.887" v="525" actId="20577"/>
          <ac:spMkLst>
            <pc:docMk/>
            <pc:sldMk cId="2454575697" sldId="314"/>
            <ac:spMk id="2" creationId="{00000000-0000-0000-0000-000000000000}"/>
          </ac:spMkLst>
        </pc:spChg>
      </pc:sldChg>
      <pc:sldChg chg="modSp">
        <pc:chgData name="Miss Clark" userId="S::wlashley.clark@glow.sch.uk::dadd840f-f684-469f-9afe-5a01a88e9346" providerId="AD" clId="Web-{5626F815-2550-C271-0F1A-206249058A99}" dt="2025-08-21T17:26:34.203" v="544" actId="20577"/>
        <pc:sldMkLst>
          <pc:docMk/>
          <pc:sldMk cId="2247925406" sldId="315"/>
        </pc:sldMkLst>
        <pc:spChg chg="mod">
          <ac:chgData name="Miss Clark" userId="S::wlashley.clark@glow.sch.uk::dadd840f-f684-469f-9afe-5a01a88e9346" providerId="AD" clId="Web-{5626F815-2550-C271-0F1A-206249058A99}" dt="2025-08-21T17:26:34.203" v="544" actId="20577"/>
          <ac:spMkLst>
            <pc:docMk/>
            <pc:sldMk cId="2247925406" sldId="315"/>
            <ac:spMk id="3" creationId="{00000000-0000-0000-0000-000000000000}"/>
          </ac:spMkLst>
        </pc:spChg>
      </pc:sldChg>
      <pc:sldChg chg="modSp">
        <pc:chgData name="Miss Clark" userId="S::wlashley.clark@glow.sch.uk::dadd840f-f684-469f-9afe-5a01a88e9346" providerId="AD" clId="Web-{5626F815-2550-C271-0F1A-206249058A99}" dt="2025-08-21T17:28:35.302" v="650" actId="20577"/>
        <pc:sldMkLst>
          <pc:docMk/>
          <pc:sldMk cId="2410775222" sldId="316"/>
        </pc:sldMkLst>
        <pc:spChg chg="mod">
          <ac:chgData name="Miss Clark" userId="S::wlashley.clark@glow.sch.uk::dadd840f-f684-469f-9afe-5a01a88e9346" providerId="AD" clId="Web-{5626F815-2550-C271-0F1A-206249058A99}" dt="2025-08-21T17:26:41.938" v="546" actId="20577"/>
          <ac:spMkLst>
            <pc:docMk/>
            <pc:sldMk cId="2410775222" sldId="316"/>
            <ac:spMk id="2" creationId="{00000000-0000-0000-0000-000000000000}"/>
          </ac:spMkLst>
        </pc:spChg>
        <pc:spChg chg="mod">
          <ac:chgData name="Miss Clark" userId="S::wlashley.clark@glow.sch.uk::dadd840f-f684-469f-9afe-5a01a88e9346" providerId="AD" clId="Web-{5626F815-2550-C271-0F1A-206249058A99}" dt="2025-08-21T17:28:35.302" v="650" actId="20577"/>
          <ac:spMkLst>
            <pc:docMk/>
            <pc:sldMk cId="2410775222" sldId="316"/>
            <ac:spMk id="6" creationId="{00000000-0000-0000-0000-000000000000}"/>
          </ac:spMkLst>
        </pc:spChg>
      </pc:sldChg>
      <pc:sldChg chg="modSp">
        <pc:chgData name="Miss Clark" userId="S::wlashley.clark@glow.sch.uk::dadd840f-f684-469f-9afe-5a01a88e9346" providerId="AD" clId="Web-{5626F815-2550-C271-0F1A-206249058A99}" dt="2025-08-21T17:33:08.782" v="826" actId="20577"/>
        <pc:sldMkLst>
          <pc:docMk/>
          <pc:sldMk cId="751508457" sldId="318"/>
        </pc:sldMkLst>
        <pc:spChg chg="mod">
          <ac:chgData name="Miss Clark" userId="S::wlashley.clark@glow.sch.uk::dadd840f-f684-469f-9afe-5a01a88e9346" providerId="AD" clId="Web-{5626F815-2550-C271-0F1A-206249058A99}" dt="2025-08-21T17:32:09.747" v="776" actId="20577"/>
          <ac:spMkLst>
            <pc:docMk/>
            <pc:sldMk cId="751508457" sldId="318"/>
            <ac:spMk id="2" creationId="{00000000-0000-0000-0000-000000000000}"/>
          </ac:spMkLst>
        </pc:spChg>
        <pc:spChg chg="mod">
          <ac:chgData name="Miss Clark" userId="S::wlashley.clark@glow.sch.uk::dadd840f-f684-469f-9afe-5a01a88e9346" providerId="AD" clId="Web-{5626F815-2550-C271-0F1A-206249058A99}" dt="2025-08-21T17:33:08.782" v="826" actId="20577"/>
          <ac:spMkLst>
            <pc:docMk/>
            <pc:sldMk cId="751508457" sldId="318"/>
            <ac:spMk id="3" creationId="{00000000-0000-0000-0000-000000000000}"/>
          </ac:spMkLst>
        </pc:spChg>
      </pc:sldChg>
      <pc:sldChg chg="addSp delSp modSp add replId">
        <pc:chgData name="Miss Clark" userId="S::wlashley.clark@glow.sch.uk::dadd840f-f684-469f-9afe-5a01a88e9346" providerId="AD" clId="Web-{5626F815-2550-C271-0F1A-206249058A99}" dt="2025-08-21T17:24:29.042" v="513" actId="20577"/>
        <pc:sldMkLst>
          <pc:docMk/>
          <pc:sldMk cId="3765409274" sldId="319"/>
        </pc:sldMkLst>
        <pc:spChg chg="mod">
          <ac:chgData name="Miss Clark" userId="S::wlashley.clark@glow.sch.uk::dadd840f-f684-469f-9afe-5a01a88e9346" providerId="AD" clId="Web-{5626F815-2550-C271-0F1A-206249058A99}" dt="2025-08-21T17:21:18.629" v="415" actId="20577"/>
          <ac:spMkLst>
            <pc:docMk/>
            <pc:sldMk cId="3765409274" sldId="319"/>
            <ac:spMk id="2" creationId="{5A073B7D-5A37-5DF9-38E0-D218BA875B5B}"/>
          </ac:spMkLst>
        </pc:spChg>
        <pc:spChg chg="mod">
          <ac:chgData name="Miss Clark" userId="S::wlashley.clark@glow.sch.uk::dadd840f-f684-469f-9afe-5a01a88e9346" providerId="AD" clId="Web-{5626F815-2550-C271-0F1A-206249058A99}" dt="2025-08-21T17:24:29.042" v="513" actId="20577"/>
          <ac:spMkLst>
            <pc:docMk/>
            <pc:sldMk cId="3765409274" sldId="319"/>
            <ac:spMk id="5" creationId="{329E9098-002C-FEE3-EE4B-A4E31B9C94BB}"/>
          </ac:spMkLst>
        </pc:spChg>
        <pc:picChg chg="add mod">
          <ac:chgData name="Miss Clark" userId="S::wlashley.clark@glow.sch.uk::dadd840f-f684-469f-9afe-5a01a88e9346" providerId="AD" clId="Web-{5626F815-2550-C271-0F1A-206249058A99}" dt="2025-08-21T17:22:17.600" v="447" actId="14100"/>
          <ac:picMkLst>
            <pc:docMk/>
            <pc:sldMk cId="3765409274" sldId="319"/>
            <ac:picMk id="4" creationId="{694F1F61-1AC0-033E-60A4-20E7B0238180}"/>
          </ac:picMkLst>
        </pc:picChg>
      </pc:sldChg>
    </pc:docChg>
  </pc:docChgLst>
  <pc:docChgLst>
    <pc:chgData name="Miss Clark" userId="dadd840f-f684-469f-9afe-5a01a88e9346" providerId="ADAL" clId="{3902F989-2D98-42E2-B137-84C54C7899CA}"/>
    <pc:docChg chg="modSld">
      <pc:chgData name="Miss Clark" userId="dadd840f-f684-469f-9afe-5a01a88e9346" providerId="ADAL" clId="{3902F989-2D98-42E2-B137-84C54C7899CA}" dt="2025-08-29T22:02:35.708" v="10" actId="20577"/>
      <pc:docMkLst>
        <pc:docMk/>
      </pc:docMkLst>
      <pc:sldChg chg="modSp">
        <pc:chgData name="Miss Clark" userId="dadd840f-f684-469f-9afe-5a01a88e9346" providerId="ADAL" clId="{3902F989-2D98-42E2-B137-84C54C7899CA}" dt="2025-08-29T22:02:35.708" v="10" actId="20577"/>
        <pc:sldMkLst>
          <pc:docMk/>
          <pc:sldMk cId="1587101060" sldId="320"/>
        </pc:sldMkLst>
        <pc:spChg chg="mod">
          <ac:chgData name="Miss Clark" userId="dadd840f-f684-469f-9afe-5a01a88e9346" providerId="ADAL" clId="{3902F989-2D98-42E2-B137-84C54C7899CA}" dt="2025-08-29T22:02:35.708" v="10" actId="20577"/>
          <ac:spMkLst>
            <pc:docMk/>
            <pc:sldMk cId="1587101060" sldId="320"/>
            <ac:spMk id="3" creationId="{46AE3BD7-FB98-6BAC-5DF9-B6CD134221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C0CA9-A907-4B52-9ECD-FE738F9A8299}" type="datetimeFigureOut">
              <a:rPr lang="en-GB" smtClean="0"/>
              <a:t>29/08/2025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01E02C-4B50-4152-80C9-F44D3BF3D2F1}" type="slidenum">
              <a:rPr lang="en-GB" smtClean="0"/>
              <a:t>‹#›</a:t>
            </a:fld>
            <a:endParaRPr lang="en-GB"/>
          </a:p>
        </p:txBody>
      </p:sp>
    </p:spTree>
    <p:extLst>
      <p:ext uri="{BB962C8B-B14F-4D97-AF65-F5344CB8AC3E}">
        <p14:creationId xmlns:p14="http://schemas.microsoft.com/office/powerpoint/2010/main" val="274038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2</a:t>
            </a:fld>
            <a:endParaRPr lang="en-GB"/>
          </a:p>
        </p:txBody>
      </p:sp>
    </p:spTree>
    <p:extLst>
      <p:ext uri="{BB962C8B-B14F-4D97-AF65-F5344CB8AC3E}">
        <p14:creationId xmlns:p14="http://schemas.microsoft.com/office/powerpoint/2010/main" val="257885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4</a:t>
            </a:fld>
            <a:endParaRPr lang="en-GB"/>
          </a:p>
        </p:txBody>
      </p:sp>
    </p:spTree>
    <p:extLst>
      <p:ext uri="{BB962C8B-B14F-4D97-AF65-F5344CB8AC3E}">
        <p14:creationId xmlns:p14="http://schemas.microsoft.com/office/powerpoint/2010/main" val="186066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5</a:t>
            </a:fld>
            <a:endParaRPr lang="en-GB"/>
          </a:p>
        </p:txBody>
      </p:sp>
    </p:spTree>
    <p:extLst>
      <p:ext uri="{BB962C8B-B14F-4D97-AF65-F5344CB8AC3E}">
        <p14:creationId xmlns:p14="http://schemas.microsoft.com/office/powerpoint/2010/main" val="1872426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6</a:t>
            </a:fld>
            <a:endParaRPr lang="en-GB"/>
          </a:p>
        </p:txBody>
      </p:sp>
    </p:spTree>
    <p:extLst>
      <p:ext uri="{BB962C8B-B14F-4D97-AF65-F5344CB8AC3E}">
        <p14:creationId xmlns:p14="http://schemas.microsoft.com/office/powerpoint/2010/main" val="1047172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7</a:t>
            </a:fld>
            <a:endParaRPr lang="en-GB"/>
          </a:p>
        </p:txBody>
      </p:sp>
    </p:spTree>
    <p:extLst>
      <p:ext uri="{BB962C8B-B14F-4D97-AF65-F5344CB8AC3E}">
        <p14:creationId xmlns:p14="http://schemas.microsoft.com/office/powerpoint/2010/main" val="226172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8</a:t>
            </a:fld>
            <a:endParaRPr lang="en-GB"/>
          </a:p>
        </p:txBody>
      </p:sp>
    </p:spTree>
    <p:extLst>
      <p:ext uri="{BB962C8B-B14F-4D97-AF65-F5344CB8AC3E}">
        <p14:creationId xmlns:p14="http://schemas.microsoft.com/office/powerpoint/2010/main" val="3607663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12</a:t>
            </a:fld>
            <a:endParaRPr lang="en-GB"/>
          </a:p>
        </p:txBody>
      </p:sp>
    </p:spTree>
    <p:extLst>
      <p:ext uri="{BB962C8B-B14F-4D97-AF65-F5344CB8AC3E}">
        <p14:creationId xmlns:p14="http://schemas.microsoft.com/office/powerpoint/2010/main" val="3607663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915566"/>
            <a:ext cx="7772400" cy="757907"/>
          </a:xfrm>
        </p:spPr>
        <p:txBody>
          <a:bodyPr/>
          <a:lstStyle>
            <a:lvl1pPr>
              <a:defRPr>
                <a:solidFill>
                  <a:schemeClr val="tx1">
                    <a:lumMod val="75000"/>
                    <a:lumOff val="25000"/>
                  </a:schemeClr>
                </a:solidFill>
              </a:defRPr>
            </a:lvl1pPr>
          </a:lstStyle>
          <a:p>
            <a:r>
              <a:rPr lang="en-US" dirty="0"/>
              <a:t>NAME OF PRESENTATION</a:t>
            </a:r>
          </a:p>
        </p:txBody>
      </p:sp>
      <p:sp>
        <p:nvSpPr>
          <p:cNvPr id="3" name="Subtitle 2"/>
          <p:cNvSpPr>
            <a:spLocks noGrp="1"/>
          </p:cNvSpPr>
          <p:nvPr>
            <p:ph type="subTitle" idx="1" hasCustomPrompt="1"/>
          </p:nvPr>
        </p:nvSpPr>
        <p:spPr>
          <a:xfrm>
            <a:off x="1371600" y="1457449"/>
            <a:ext cx="6400800" cy="593204"/>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p>
        </p:txBody>
      </p:sp>
      <p:sp>
        <p:nvSpPr>
          <p:cNvPr id="4" name="Date Placeholder 3"/>
          <p:cNvSpPr>
            <a:spLocks noGrp="1"/>
          </p:cNvSpPr>
          <p:nvPr>
            <p:ph type="dt" sz="half" idx="10"/>
          </p:nvPr>
        </p:nvSpPr>
        <p:spPr/>
        <p:txBody>
          <a:bodyPr/>
          <a:lstStyle/>
          <a:p>
            <a:fld id="{9692BD7F-8175-45A1-9D78-819339C53B80}"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EF8F-4AC9-42BF-9D71-5F1F07E0DFCD}" type="slidenum">
              <a:rPr lang="en-US" smtClean="0"/>
              <a:t>‹#›</a:t>
            </a:fld>
            <a:endParaRPr lang="en-US"/>
          </a:p>
        </p:txBody>
      </p:sp>
    </p:spTree>
    <p:extLst>
      <p:ext uri="{BB962C8B-B14F-4D97-AF65-F5344CB8AC3E}">
        <p14:creationId xmlns:p14="http://schemas.microsoft.com/office/powerpoint/2010/main" val="183822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9752" y="205979"/>
            <a:ext cx="6347048" cy="857250"/>
          </a:xfrm>
        </p:spPr>
        <p:txBody>
          <a:bodyPr/>
          <a:lstStyle>
            <a:lvl1pPr algn="l">
              <a:defRPr/>
            </a:lvl1pPr>
          </a:lstStyle>
          <a:p>
            <a:r>
              <a:rPr lang="en-US" dirty="0"/>
              <a:t>Title</a:t>
            </a:r>
          </a:p>
        </p:txBody>
      </p:sp>
      <p:sp>
        <p:nvSpPr>
          <p:cNvPr id="3" name="Content Placeholder 2"/>
          <p:cNvSpPr>
            <a:spLocks noGrp="1"/>
          </p:cNvSpPr>
          <p:nvPr>
            <p:ph idx="1" hasCustomPrompt="1"/>
          </p:nvPr>
        </p:nvSpPr>
        <p:spPr>
          <a:xfrm>
            <a:off x="2339752" y="1200151"/>
            <a:ext cx="6347048" cy="3394472"/>
          </a:xfrm>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9692BD7F-8175-45A1-9D78-819339C53B80}"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EF8F-4AC9-42BF-9D71-5F1F07E0DFCD}" type="slidenum">
              <a:rPr lang="en-US" smtClean="0"/>
              <a:t>‹#›</a:t>
            </a:fld>
            <a:endParaRPr lang="en-US"/>
          </a:p>
        </p:txBody>
      </p:sp>
    </p:spTree>
    <p:extLst>
      <p:ext uri="{BB962C8B-B14F-4D97-AF65-F5344CB8AC3E}">
        <p14:creationId xmlns:p14="http://schemas.microsoft.com/office/powerpoint/2010/main" val="14088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15566"/>
            <a:ext cx="8229600" cy="857250"/>
          </a:xfrm>
        </p:spPr>
        <p:txBody>
          <a:bodyPr/>
          <a:lstStyle>
            <a:lvl1pPr>
              <a:defRPr/>
            </a:lvl1pPr>
          </a:lstStyle>
          <a:p>
            <a:r>
              <a:rPr lang="en-US" dirty="0"/>
              <a:t>Title</a:t>
            </a:r>
          </a:p>
        </p:txBody>
      </p:sp>
      <p:sp>
        <p:nvSpPr>
          <p:cNvPr id="3" name="Content Placeholder 2"/>
          <p:cNvSpPr>
            <a:spLocks noGrp="1"/>
          </p:cNvSpPr>
          <p:nvPr>
            <p:ph idx="1" hasCustomPrompt="1"/>
          </p:nvPr>
        </p:nvSpPr>
        <p:spPr>
          <a:xfrm>
            <a:off x="457200" y="1779663"/>
            <a:ext cx="8229600" cy="2814960"/>
          </a:xfrm>
        </p:spPr>
        <p:txBody>
          <a:bodyPr/>
          <a:lstStyle>
            <a:lvl1pPr marL="0" indent="0" algn="ctr">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9692BD7F-8175-45A1-9D78-819339C53B80}"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EF8F-4AC9-42BF-9D71-5F1F07E0DFCD}" type="slidenum">
              <a:rPr lang="en-US" smtClean="0"/>
              <a:t>‹#›</a:t>
            </a:fld>
            <a:endParaRPr lang="en-US"/>
          </a:p>
        </p:txBody>
      </p:sp>
    </p:spTree>
    <p:extLst>
      <p:ext uri="{BB962C8B-B14F-4D97-AF65-F5344CB8AC3E}">
        <p14:creationId xmlns:p14="http://schemas.microsoft.com/office/powerpoint/2010/main" val="209792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92BD7F-8175-45A1-9D78-819339C53B80}" type="datetimeFigureOut">
              <a:rPr lang="en-US" smtClean="0"/>
              <a:t>8/29/25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6AEF8F-4AC9-42BF-9D71-5F1F07E0DFCD}" type="slidenum">
              <a:rPr lang="en-US" smtClean="0"/>
              <a:t>‹#›</a:t>
            </a:fld>
            <a:endParaRPr lang="en-US"/>
          </a:p>
        </p:txBody>
      </p:sp>
    </p:spTree>
    <p:extLst>
      <p:ext uri="{BB962C8B-B14F-4D97-AF65-F5344CB8AC3E}">
        <p14:creationId xmlns:p14="http://schemas.microsoft.com/office/powerpoint/2010/main" val="2046082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rshp.scot/"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3.png"/><Relationship Id="rId11" Type="http://schemas.microsoft.com/office/2007/relationships/hdphoto" Target="../media/hdphoto2.wdp"/><Relationship Id="rId5" Type="http://schemas.openxmlformats.org/officeDocument/2006/relationships/image" Target="../media/image28.png"/><Relationship Id="rId10" Type="http://schemas.openxmlformats.org/officeDocument/2006/relationships/image" Target="../media/image30.png"/><Relationship Id="rId4" Type="http://schemas.openxmlformats.org/officeDocument/2006/relationships/image" Target="../media/image20.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idcalderprimary.westlothian.org.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27" y="123478"/>
            <a:ext cx="7772400" cy="757907"/>
          </a:xfrm>
        </p:spPr>
        <p:txBody>
          <a:bodyPr>
            <a:normAutofit fontScale="90000"/>
          </a:bodyPr>
          <a:lstStyle/>
          <a:p>
            <a:r>
              <a:rPr lang="en-US" b="1" dirty="0"/>
              <a:t>Mid Calder Primary School</a:t>
            </a:r>
          </a:p>
        </p:txBody>
      </p:sp>
      <p:sp>
        <p:nvSpPr>
          <p:cNvPr id="3" name="Subtitle 2"/>
          <p:cNvSpPr>
            <a:spLocks noGrp="1"/>
          </p:cNvSpPr>
          <p:nvPr>
            <p:ph type="subTitle" idx="1"/>
          </p:nvPr>
        </p:nvSpPr>
        <p:spPr>
          <a:xfrm>
            <a:off x="251520" y="771550"/>
            <a:ext cx="8064896" cy="3312368"/>
          </a:xfrm>
        </p:spPr>
        <p:txBody>
          <a:bodyPr vert="horz" lIns="91440" tIns="45720" rIns="91440" bIns="45720" rtlCol="0" anchor="t">
            <a:noAutofit/>
          </a:bodyPr>
          <a:lstStyle/>
          <a:p>
            <a:r>
              <a:rPr lang="en-US" sz="2800" b="1" dirty="0"/>
              <a:t>Primary </a:t>
            </a:r>
            <a:r>
              <a:rPr lang="en-US" sz="2800" b="1" dirty="0">
                <a:solidFill>
                  <a:srgbClr val="404040"/>
                </a:solidFill>
              </a:rPr>
              <a:t>3</a:t>
            </a:r>
            <a:r>
              <a:rPr lang="en-US" sz="2800" b="1" dirty="0">
                <a:solidFill>
                  <a:srgbClr val="FF0000"/>
                </a:solidFill>
              </a:rPr>
              <a:t> </a:t>
            </a:r>
          </a:p>
          <a:p>
            <a:r>
              <a:rPr lang="en-US" sz="2800" b="1" dirty="0"/>
              <a:t>Meet Miss Clark</a:t>
            </a:r>
            <a:endParaRPr lang="en-US" sz="2800" b="1" dirty="0">
              <a:solidFill>
                <a:srgbClr val="FF0000"/>
              </a:solidFill>
              <a:ea typeface="Calibri"/>
              <a:cs typeface="Calibri"/>
            </a:endParaRPr>
          </a:p>
          <a:p>
            <a:r>
              <a:rPr lang="en-US" sz="2800" b="1" dirty="0"/>
              <a:t>Tuesday 26th August 2025</a:t>
            </a:r>
            <a:endParaRPr lang="en-US" sz="2800" b="1" baseline="30000">
              <a:ea typeface="Calibri"/>
              <a:cs typeface="Calibri"/>
            </a:endParaRPr>
          </a:p>
          <a:p>
            <a:endParaRPr lang="en-US" sz="2800" b="1" dirty="0"/>
          </a:p>
          <a:p>
            <a:endParaRPr lang="en-US" sz="2800" b="1" dirty="0"/>
          </a:p>
        </p:txBody>
      </p:sp>
      <p:pic>
        <p:nvPicPr>
          <p:cNvPr id="4" name="Picture 3" descr="https://blogs.glowscotland.org.uk/wl/MidCalderPrimary/files/2012/10/badge-small-copy1.jpg"/>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rcRect/>
          <a:stretch>
            <a:fillRect/>
          </a:stretch>
        </p:blipFill>
        <p:spPr bwMode="auto">
          <a:xfrm>
            <a:off x="8316416" y="123478"/>
            <a:ext cx="584205" cy="720080"/>
          </a:xfrm>
          <a:prstGeom prst="rect">
            <a:avLst/>
          </a:prstGeom>
          <a:noFill/>
          <a:ln w="9525">
            <a:noFill/>
            <a:miter lim="800000"/>
            <a:headEnd/>
            <a:tailEnd/>
          </a:ln>
        </p:spPr>
      </p:pic>
    </p:spTree>
    <p:extLst>
      <p:ext uri="{BB962C8B-B14F-4D97-AF65-F5344CB8AC3E}">
        <p14:creationId xmlns:p14="http://schemas.microsoft.com/office/powerpoint/2010/main" val="78420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7092280" cy="857250"/>
          </a:xfrm>
        </p:spPr>
        <p:txBody>
          <a:bodyPr>
            <a:normAutofit fontScale="90000"/>
          </a:bodyPr>
          <a:lstStyle/>
          <a:p>
            <a:r>
              <a:rPr lang="en-GB" b="1" dirty="0"/>
              <a:t>Literacy – Reading and Spelling</a:t>
            </a:r>
          </a:p>
        </p:txBody>
      </p:sp>
      <p:sp>
        <p:nvSpPr>
          <p:cNvPr id="3" name="Content Placeholder 2"/>
          <p:cNvSpPr>
            <a:spLocks noGrp="1"/>
          </p:cNvSpPr>
          <p:nvPr>
            <p:ph idx="1"/>
          </p:nvPr>
        </p:nvSpPr>
        <p:spPr/>
        <p:txBody>
          <a:bodyPr>
            <a:normAutofit/>
          </a:bodyPr>
          <a:lstStyle/>
          <a:p>
            <a:pPr marL="457200" lvl="1" indent="0">
              <a:lnSpc>
                <a:spcPct val="90000"/>
              </a:lnSpc>
              <a:buNone/>
            </a:pPr>
            <a:endParaRPr lang="en-GB" altLang="en-US" sz="2000" dirty="0">
              <a:latin typeface="KG Primary Italics" pitchFamily="2" charset="0"/>
            </a:endParaRPr>
          </a:p>
          <a:p>
            <a:pPr marL="0" indent="0">
              <a:buNone/>
            </a:pPr>
            <a:endParaRPr lang="en-GB" dirty="0"/>
          </a:p>
        </p:txBody>
      </p:sp>
      <p:sp>
        <p:nvSpPr>
          <p:cNvPr id="5" name="Content Placeholder 2"/>
          <p:cNvSpPr txBox="1">
            <a:spLocks/>
          </p:cNvSpPr>
          <p:nvPr/>
        </p:nvSpPr>
        <p:spPr>
          <a:xfrm>
            <a:off x="2202488" y="953283"/>
            <a:ext cx="6636711" cy="1003908"/>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GB" altLang="en-US" sz="1600" b="1" u="sng" dirty="0"/>
              <a:t>How often will reading sessions take place?</a:t>
            </a:r>
            <a:endParaRPr lang="en-GB" altLang="en-US" sz="1600" b="1" u="sng" dirty="0">
              <a:ea typeface="Calibri"/>
              <a:cs typeface="Calibri"/>
            </a:endParaRPr>
          </a:p>
          <a:p>
            <a:pPr marL="0" indent="0">
              <a:lnSpc>
                <a:spcPct val="90000"/>
              </a:lnSpc>
              <a:buNone/>
            </a:pPr>
            <a:r>
              <a:rPr lang="en-GB" altLang="en-US" sz="1600" dirty="0">
                <a:ea typeface="Calibri"/>
                <a:cs typeface="Calibri"/>
              </a:rPr>
              <a:t>Three times a week on Monday, Wednesday and Thursday.</a:t>
            </a:r>
          </a:p>
          <a:p>
            <a:pPr marL="0" indent="0">
              <a:lnSpc>
                <a:spcPct val="90000"/>
              </a:lnSpc>
              <a:buNone/>
            </a:pPr>
            <a:r>
              <a:rPr lang="en-GB" altLang="en-US" sz="1600" b="1" u="sng" dirty="0">
                <a:ea typeface="Calibri"/>
                <a:cs typeface="Calibri"/>
              </a:rPr>
              <a:t>What will reading sessions look like?</a:t>
            </a:r>
          </a:p>
          <a:p>
            <a:pPr marL="0" indent="0">
              <a:lnSpc>
                <a:spcPct val="90000"/>
              </a:lnSpc>
              <a:buNone/>
            </a:pPr>
            <a:r>
              <a:rPr lang="en-GB" altLang="en-US" sz="1600" dirty="0">
                <a:ea typeface="Calibri"/>
                <a:cs typeface="Calibri"/>
              </a:rPr>
              <a:t>-Developing reading skills and comprehension.</a:t>
            </a:r>
          </a:p>
          <a:p>
            <a:pPr marL="0" indent="0">
              <a:lnSpc>
                <a:spcPct val="90000"/>
              </a:lnSpc>
              <a:buNone/>
            </a:pPr>
            <a:r>
              <a:rPr lang="en-GB" altLang="en-US" sz="1600" dirty="0">
                <a:ea typeface="Calibri"/>
                <a:cs typeface="Calibri"/>
              </a:rPr>
              <a:t>-Reading genres linked to our</a:t>
            </a:r>
          </a:p>
          <a:p>
            <a:pPr marL="0" indent="0">
              <a:lnSpc>
                <a:spcPct val="90000"/>
              </a:lnSpc>
              <a:buNone/>
            </a:pPr>
            <a:r>
              <a:rPr lang="en-GB" altLang="en-US" sz="1600" dirty="0">
                <a:ea typeface="Calibri"/>
                <a:cs typeface="Calibri"/>
              </a:rPr>
              <a:t>writing 'Reading for writing'.</a:t>
            </a:r>
          </a:p>
          <a:p>
            <a:pPr marL="0" indent="0">
              <a:lnSpc>
                <a:spcPct val="90000"/>
              </a:lnSpc>
              <a:buNone/>
            </a:pPr>
            <a:r>
              <a:rPr lang="en-GB" altLang="en-US" sz="1600" dirty="0">
                <a:ea typeface="Calibri"/>
                <a:cs typeface="Calibri"/>
              </a:rPr>
              <a:t>-Spelling patterns linked to</a:t>
            </a:r>
            <a:endParaRPr lang="en-GB" dirty="0">
              <a:ea typeface="Calibri"/>
              <a:cs typeface="Calibri"/>
            </a:endParaRPr>
          </a:p>
          <a:p>
            <a:pPr marL="0" indent="0">
              <a:lnSpc>
                <a:spcPct val="90000"/>
              </a:lnSpc>
              <a:buNone/>
            </a:pPr>
            <a:r>
              <a:rPr lang="en-GB" altLang="en-US" sz="1600" dirty="0">
                <a:ea typeface="Calibri"/>
                <a:cs typeface="Calibri"/>
              </a:rPr>
              <a:t>reading texts through</a:t>
            </a:r>
            <a:endParaRPr lang="en-GB" dirty="0">
              <a:ea typeface="Calibri"/>
              <a:cs typeface="Calibri"/>
            </a:endParaRPr>
          </a:p>
          <a:p>
            <a:pPr marL="0" indent="0">
              <a:lnSpc>
                <a:spcPct val="90000"/>
              </a:lnSpc>
              <a:buNone/>
            </a:pPr>
            <a:r>
              <a:rPr lang="en-GB" altLang="en-US" sz="1600" dirty="0">
                <a:ea typeface="Calibri"/>
                <a:cs typeface="Calibri"/>
              </a:rPr>
              <a:t>'Phonics International'</a:t>
            </a:r>
            <a:endParaRPr lang="en-GB" dirty="0">
              <a:ea typeface="Calibri"/>
              <a:cs typeface="Calibri"/>
            </a:endParaRPr>
          </a:p>
          <a:p>
            <a:pPr marL="0" indent="0">
              <a:lnSpc>
                <a:spcPct val="90000"/>
              </a:lnSpc>
              <a:buNone/>
            </a:pPr>
            <a:r>
              <a:rPr lang="en-GB" altLang="en-US" sz="1600" dirty="0">
                <a:ea typeface="Calibri"/>
                <a:cs typeface="Calibri"/>
              </a:rPr>
              <a:t> and writing genres</a:t>
            </a:r>
            <a:endParaRPr lang="en-GB" dirty="0">
              <a:ea typeface="Calibri"/>
              <a:cs typeface="Calibri"/>
            </a:endParaRPr>
          </a:p>
          <a:p>
            <a:pPr marL="0" indent="0">
              <a:lnSpc>
                <a:spcPct val="90000"/>
              </a:lnSpc>
              <a:buNone/>
            </a:pPr>
            <a:r>
              <a:rPr lang="en-GB" altLang="en-US" sz="1600" dirty="0">
                <a:ea typeface="Calibri"/>
                <a:cs typeface="Calibri"/>
              </a:rPr>
              <a:t>-Opportunities for free reading.</a:t>
            </a:r>
          </a:p>
          <a:p>
            <a:pPr marL="0" indent="0">
              <a:lnSpc>
                <a:spcPct val="90000"/>
              </a:lnSpc>
              <a:buNone/>
            </a:pPr>
            <a:r>
              <a:rPr lang="en-GB" altLang="en-US" sz="1600" b="1" u="sng" dirty="0">
                <a:ea typeface="Calibri"/>
                <a:cs typeface="Calibri"/>
              </a:rPr>
              <a:t>How will we work?</a:t>
            </a:r>
          </a:p>
          <a:p>
            <a:pPr marL="0" indent="0">
              <a:lnSpc>
                <a:spcPct val="90000"/>
              </a:lnSpc>
              <a:buNone/>
            </a:pPr>
            <a:r>
              <a:rPr lang="en-GB" altLang="en-US" sz="1600" dirty="0">
                <a:ea typeface="Calibri"/>
                <a:cs typeface="Calibri"/>
              </a:rPr>
              <a:t>Guided teaching, whole class, </a:t>
            </a:r>
          </a:p>
          <a:p>
            <a:pPr marL="0" indent="0">
              <a:lnSpc>
                <a:spcPct val="90000"/>
              </a:lnSpc>
              <a:buNone/>
            </a:pPr>
            <a:r>
              <a:rPr lang="en-GB" altLang="en-US" sz="1600" dirty="0">
                <a:ea typeface="Calibri"/>
                <a:cs typeface="Calibri"/>
              </a:rPr>
              <a:t>group and independent working.</a:t>
            </a:r>
            <a:endParaRPr lang="en-GB" dirty="0"/>
          </a:p>
          <a:p>
            <a:endParaRPr lang="en-GB" dirty="0">
              <a:ea typeface="Calibri"/>
              <a:cs typeface="Calibri"/>
            </a:endParaRPr>
          </a:p>
        </p:txBody>
      </p:sp>
      <p:pic>
        <p:nvPicPr>
          <p:cNvPr id="6" name="Picture 5" descr="A red and green chart&#10;&#10;AI-generated content may be incorrect.">
            <a:extLst>
              <a:ext uri="{FF2B5EF4-FFF2-40B4-BE49-F238E27FC236}">
                <a16:creationId xmlns:a16="http://schemas.microsoft.com/office/drawing/2014/main" id="{53C9149A-F804-D717-577F-A5DA3BFBD62A}"/>
              </a:ext>
            </a:extLst>
          </p:cNvPr>
          <p:cNvPicPr>
            <a:picLocks noChangeAspect="1"/>
          </p:cNvPicPr>
          <p:nvPr/>
        </p:nvPicPr>
        <p:blipFill>
          <a:blip r:embed="rId2"/>
          <a:stretch>
            <a:fillRect/>
          </a:stretch>
        </p:blipFill>
        <p:spPr>
          <a:xfrm>
            <a:off x="5131442" y="2121595"/>
            <a:ext cx="3836725" cy="2810529"/>
          </a:xfrm>
          <a:prstGeom prst="rect">
            <a:avLst/>
          </a:prstGeom>
        </p:spPr>
      </p:pic>
    </p:spTree>
    <p:extLst>
      <p:ext uri="{BB962C8B-B14F-4D97-AF65-F5344CB8AC3E}">
        <p14:creationId xmlns:p14="http://schemas.microsoft.com/office/powerpoint/2010/main" val="230588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7092280" cy="857250"/>
          </a:xfrm>
        </p:spPr>
        <p:txBody>
          <a:bodyPr>
            <a:normAutofit fontScale="90000"/>
          </a:bodyPr>
          <a:lstStyle/>
          <a:p>
            <a:pPr algn="ctr"/>
            <a:r>
              <a:rPr lang="en-GB" sz="3600" b="1" dirty="0"/>
              <a:t>Literacy – Listening and Speaking</a:t>
            </a:r>
            <a:br>
              <a:rPr lang="en-GB" sz="3600" b="1" dirty="0"/>
            </a:br>
            <a:endParaRPr lang="en-GB" sz="2200" b="1" dirty="0">
              <a:solidFill>
                <a:srgbClr val="FF0000"/>
              </a:solidFill>
            </a:endParaRPr>
          </a:p>
        </p:txBody>
      </p:sp>
      <p:sp>
        <p:nvSpPr>
          <p:cNvPr id="3" name="Content Placeholder 2"/>
          <p:cNvSpPr>
            <a:spLocks noGrp="1"/>
          </p:cNvSpPr>
          <p:nvPr>
            <p:ph idx="1"/>
          </p:nvPr>
        </p:nvSpPr>
        <p:spPr>
          <a:xfrm>
            <a:off x="2051720" y="800883"/>
            <a:ext cx="6635080" cy="3747863"/>
          </a:xfrm>
          <a:ln>
            <a:noFill/>
          </a:ln>
        </p:spPr>
        <p:txBody>
          <a:bodyPr vert="horz" lIns="91440" tIns="45720" rIns="91440" bIns="45720" rtlCol="0" anchor="t">
            <a:normAutofit fontScale="92500" lnSpcReduction="20000"/>
          </a:bodyPr>
          <a:lstStyle/>
          <a:p>
            <a:pPr marL="457200" lvl="1" indent="0">
              <a:lnSpc>
                <a:spcPct val="90000"/>
              </a:lnSpc>
              <a:buNone/>
            </a:pPr>
            <a:r>
              <a:rPr lang="en-GB" altLang="en-US" dirty="0">
                <a:latin typeface="Calibri" panose="020F0502020204030204" pitchFamily="34" charset="0"/>
                <a:cs typeface="Calibri" panose="020F0502020204030204" pitchFamily="34" charset="0"/>
              </a:rPr>
              <a:t>Daily opportunities for talking and listening with a partner, in a small group or to the whole class. </a:t>
            </a:r>
          </a:p>
          <a:p>
            <a:pPr marL="457200" lvl="1" indent="0">
              <a:lnSpc>
                <a:spcPct val="90000"/>
              </a:lnSpc>
              <a:buNone/>
            </a:pPr>
            <a:endParaRPr lang="en-GB" altLang="en-US" dirty="0">
              <a:ea typeface="Calibri"/>
              <a:cs typeface="Calibri"/>
            </a:endParaRPr>
          </a:p>
          <a:p>
            <a:pPr marL="457200" lvl="1" indent="0">
              <a:lnSpc>
                <a:spcPct val="90000"/>
              </a:lnSpc>
              <a:buNone/>
            </a:pPr>
            <a:r>
              <a:rPr lang="en-GB" altLang="en-US" dirty="0">
                <a:ea typeface="Calibri"/>
                <a:cs typeface="Calibri"/>
              </a:rPr>
              <a:t>Skills Builder sessions.</a:t>
            </a:r>
          </a:p>
          <a:p>
            <a:pPr marL="457200" lvl="1" indent="0">
              <a:lnSpc>
                <a:spcPct val="90000"/>
              </a:lnSpc>
              <a:buNone/>
            </a:pPr>
            <a:endParaRPr lang="en-GB" altLang="en-US" dirty="0">
              <a:ea typeface="Calibri"/>
              <a:cs typeface="Calibri" panose="020F0502020204030204" pitchFamily="34" charset="0"/>
            </a:endParaRPr>
          </a:p>
          <a:p>
            <a:pPr marL="457200" lvl="1" indent="0">
              <a:lnSpc>
                <a:spcPct val="90000"/>
              </a:lnSpc>
              <a:buNone/>
            </a:pPr>
            <a:endParaRPr lang="en-GB" altLang="en-US" sz="1400" dirty="0">
              <a:latin typeface="Calibri" panose="020F0502020204030204" pitchFamily="34" charset="0"/>
              <a:ea typeface="Calibri"/>
              <a:cs typeface="Calibri" panose="020F0502020204030204" pitchFamily="34" charset="0"/>
            </a:endParaRPr>
          </a:p>
          <a:p>
            <a:pPr marL="457200" lvl="1" indent="0">
              <a:lnSpc>
                <a:spcPct val="90000"/>
              </a:lnSpc>
              <a:buNone/>
            </a:pPr>
            <a:r>
              <a:rPr lang="en-GB" altLang="en-US" dirty="0">
                <a:latin typeface="Calibri" panose="020F0502020204030204" pitchFamily="34" charset="0"/>
                <a:cs typeface="Calibri" panose="020F0502020204030204" pitchFamily="34" charset="0"/>
              </a:rPr>
              <a:t>There will also be opportunities across the year to take part in a more formal situation by presenting to the class.</a:t>
            </a:r>
          </a:p>
          <a:p>
            <a:pPr marL="457200" lvl="1" indent="0">
              <a:lnSpc>
                <a:spcPct val="110000"/>
              </a:lnSpc>
              <a:buNone/>
            </a:pPr>
            <a:r>
              <a:rPr lang="en-US" sz="1400" dirty="0"/>
              <a:t> </a:t>
            </a:r>
            <a:r>
              <a:rPr lang="en-US" dirty="0"/>
              <a:t> </a:t>
            </a:r>
            <a:r>
              <a:rPr lang="en-GB" sz="1600" dirty="0"/>
              <a:t>   </a:t>
            </a:r>
            <a:endParaRPr lang="en-GB" altLang="en-US" sz="1600" dirty="0">
              <a:cs typeface="Calibri" panose="020F0502020204030204" pitchFamily="34" charset="0"/>
            </a:endParaRPr>
          </a:p>
          <a:p>
            <a:pPr marL="0" indent="0">
              <a:buNone/>
            </a:pPr>
            <a:endParaRPr lang="en-GB" dirty="0"/>
          </a:p>
        </p:txBody>
      </p:sp>
      <p:sp>
        <p:nvSpPr>
          <p:cNvPr id="5" name="Content Placeholder 2"/>
          <p:cNvSpPr txBox="1">
            <a:spLocks/>
          </p:cNvSpPr>
          <p:nvPr/>
        </p:nvSpPr>
        <p:spPr>
          <a:xfrm>
            <a:off x="2339752" y="1131590"/>
            <a:ext cx="662473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latin typeface="SassoonCRInfant"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8057" y="3852653"/>
            <a:ext cx="1179539" cy="117953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0923" y="3852653"/>
            <a:ext cx="1212366" cy="1216940"/>
          </a:xfrm>
          <a:prstGeom prst="rect">
            <a:avLst/>
          </a:prstGeom>
        </p:spPr>
      </p:pic>
    </p:spTree>
    <p:extLst>
      <p:ext uri="{BB962C8B-B14F-4D97-AF65-F5344CB8AC3E}">
        <p14:creationId xmlns:p14="http://schemas.microsoft.com/office/powerpoint/2010/main" val="245457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1052"/>
            <a:ext cx="6476256" cy="630070"/>
          </a:xfrm>
        </p:spPr>
        <p:txBody>
          <a:bodyPr>
            <a:normAutofit fontScale="90000"/>
          </a:bodyPr>
          <a:lstStyle/>
          <a:p>
            <a:r>
              <a:rPr lang="en-GB" b="1" dirty="0"/>
              <a:t>Numeracy and Maths</a:t>
            </a:r>
          </a:p>
        </p:txBody>
      </p:sp>
      <p:sp>
        <p:nvSpPr>
          <p:cNvPr id="5" name="TextBox 4"/>
          <p:cNvSpPr txBox="1"/>
          <p:nvPr/>
        </p:nvSpPr>
        <p:spPr>
          <a:xfrm>
            <a:off x="2156396" y="697108"/>
            <a:ext cx="5904656" cy="1569660"/>
          </a:xfrm>
          <a:prstGeom prst="rect">
            <a:avLst/>
          </a:prstGeom>
          <a:noFill/>
          <a:ln>
            <a:noFill/>
          </a:ln>
        </p:spPr>
        <p:txBody>
          <a:bodyPr wrap="square" lIns="91440" tIns="45720" rIns="91440" bIns="45720" rtlCol="0" anchor="t">
            <a:spAutoFit/>
          </a:bodyPr>
          <a:lstStyle/>
          <a:p>
            <a:r>
              <a:rPr lang="en-GB" sz="2400" dirty="0">
                <a:ea typeface="Calibri"/>
                <a:cs typeface="Calibri"/>
              </a:rPr>
              <a:t>Numeracy: Place value, addition and subtraction</a:t>
            </a:r>
          </a:p>
          <a:p>
            <a:r>
              <a:rPr lang="en-GB" sz="2400" dirty="0">
                <a:ea typeface="Calibri"/>
                <a:cs typeface="Calibri"/>
              </a:rPr>
              <a:t>Maths: Data handling</a:t>
            </a:r>
          </a:p>
          <a:p>
            <a:r>
              <a:rPr lang="en-GB" sz="2400" dirty="0">
                <a:ea typeface="Calibri"/>
                <a:cs typeface="Calibri"/>
              </a:rPr>
              <a:t>Mental maths: Number talks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4660" y="837508"/>
            <a:ext cx="1473163" cy="147316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6876" y="837509"/>
            <a:ext cx="1473163" cy="1473163"/>
          </a:xfrm>
          <a:prstGeom prst="rect">
            <a:avLst/>
          </a:prstGeom>
        </p:spPr>
      </p:pic>
      <p:sp>
        <p:nvSpPr>
          <p:cNvPr id="8" name="Content Placeholder 2">
            <a:extLst>
              <a:ext uri="{FF2B5EF4-FFF2-40B4-BE49-F238E27FC236}">
                <a16:creationId xmlns:a16="http://schemas.microsoft.com/office/drawing/2014/main" id="{A1ED39F8-85AE-34FA-87C2-CD7EE5BB2A14}"/>
              </a:ext>
            </a:extLst>
          </p:cNvPr>
          <p:cNvSpPr txBox="1">
            <a:spLocks/>
          </p:cNvSpPr>
          <p:nvPr/>
        </p:nvSpPr>
        <p:spPr>
          <a:xfrm>
            <a:off x="2155515" y="2190228"/>
            <a:ext cx="6636711" cy="1003908"/>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GB" altLang="en-US" sz="1600" b="1" u="sng" dirty="0"/>
              <a:t>How often will numeracy and maths sessions take place?</a:t>
            </a:r>
            <a:endParaRPr lang="en-GB" altLang="en-US" sz="1600" b="1" u="sng" dirty="0">
              <a:ea typeface="Calibri"/>
              <a:cs typeface="Calibri"/>
            </a:endParaRPr>
          </a:p>
          <a:p>
            <a:pPr marL="0" indent="0">
              <a:lnSpc>
                <a:spcPct val="90000"/>
              </a:lnSpc>
              <a:buNone/>
            </a:pPr>
            <a:r>
              <a:rPr lang="en-GB" altLang="en-US" sz="1600" dirty="0">
                <a:ea typeface="Calibri"/>
                <a:cs typeface="Calibri"/>
              </a:rPr>
              <a:t>Four days a week Mon-Thurs</a:t>
            </a:r>
          </a:p>
          <a:p>
            <a:pPr marL="0" indent="0">
              <a:lnSpc>
                <a:spcPct val="90000"/>
              </a:lnSpc>
              <a:buNone/>
            </a:pPr>
            <a:r>
              <a:rPr lang="en-GB" altLang="en-US" sz="1600" b="1" u="sng" dirty="0">
                <a:ea typeface="Calibri"/>
                <a:cs typeface="Calibri"/>
              </a:rPr>
              <a:t>What will numeracy and maths sessions look like?</a:t>
            </a:r>
          </a:p>
          <a:p>
            <a:pPr marL="0" indent="0">
              <a:lnSpc>
                <a:spcPct val="90000"/>
              </a:lnSpc>
              <a:buNone/>
            </a:pPr>
            <a:r>
              <a:rPr lang="en-GB" altLang="en-US" sz="1600" dirty="0">
                <a:ea typeface="Calibri"/>
                <a:cs typeface="Calibri"/>
              </a:rPr>
              <a:t>-Using concrete, pictorial and abstract</a:t>
            </a:r>
          </a:p>
          <a:p>
            <a:pPr marL="0" indent="0">
              <a:lnSpc>
                <a:spcPct val="90000"/>
              </a:lnSpc>
              <a:buNone/>
            </a:pPr>
            <a:r>
              <a:rPr lang="en-GB" altLang="en-US" sz="1600" dirty="0">
                <a:ea typeface="Calibri"/>
                <a:cs typeface="Calibri"/>
              </a:rPr>
              <a:t>-Digital games and tasks</a:t>
            </a:r>
          </a:p>
          <a:p>
            <a:pPr marL="0" indent="0">
              <a:lnSpc>
                <a:spcPct val="90000"/>
              </a:lnSpc>
              <a:buNone/>
            </a:pPr>
            <a:r>
              <a:rPr lang="en-GB" altLang="en-US" sz="1600" dirty="0">
                <a:ea typeface="Calibri"/>
                <a:cs typeface="Calibri"/>
              </a:rPr>
              <a:t>-Group and partner games</a:t>
            </a:r>
          </a:p>
          <a:p>
            <a:pPr marL="0" indent="0">
              <a:lnSpc>
                <a:spcPct val="90000"/>
              </a:lnSpc>
              <a:buNone/>
            </a:pPr>
            <a:r>
              <a:rPr lang="en-GB" altLang="en-US" sz="1600" dirty="0">
                <a:ea typeface="Calibri"/>
                <a:cs typeface="Calibri"/>
              </a:rPr>
              <a:t>-Oral tasks such as skip counting, </a:t>
            </a:r>
          </a:p>
          <a:p>
            <a:pPr marL="0" indent="0">
              <a:lnSpc>
                <a:spcPct val="90000"/>
              </a:lnSpc>
              <a:buNone/>
            </a:pPr>
            <a:r>
              <a:rPr lang="en-GB" altLang="en-US" sz="1600" dirty="0">
                <a:ea typeface="Calibri"/>
                <a:cs typeface="Calibri"/>
              </a:rPr>
              <a:t>whiteboard tasks and jotter tasks</a:t>
            </a:r>
          </a:p>
          <a:p>
            <a:pPr marL="0" indent="0">
              <a:lnSpc>
                <a:spcPct val="90000"/>
              </a:lnSpc>
              <a:buNone/>
            </a:pPr>
            <a:r>
              <a:rPr lang="en-GB" altLang="en-US" sz="1600" b="1" u="sng" dirty="0">
                <a:ea typeface="Calibri"/>
                <a:cs typeface="Calibri"/>
              </a:rPr>
              <a:t>How will we work?</a:t>
            </a:r>
          </a:p>
          <a:p>
            <a:pPr marL="0" indent="0">
              <a:lnSpc>
                <a:spcPct val="90000"/>
              </a:lnSpc>
              <a:buNone/>
            </a:pPr>
            <a:r>
              <a:rPr lang="en-GB" altLang="en-US" sz="1600" dirty="0">
                <a:ea typeface="Calibri"/>
                <a:cs typeface="Calibri"/>
              </a:rPr>
              <a:t>Guided teaching, whole class, </a:t>
            </a:r>
          </a:p>
          <a:p>
            <a:pPr marL="0" indent="0">
              <a:lnSpc>
                <a:spcPct val="90000"/>
              </a:lnSpc>
              <a:buNone/>
            </a:pPr>
            <a:r>
              <a:rPr lang="en-GB" altLang="en-US" sz="1600" dirty="0">
                <a:ea typeface="Calibri"/>
                <a:cs typeface="Calibri"/>
              </a:rPr>
              <a:t>group and independent working.</a:t>
            </a:r>
            <a:endParaRPr lang="en-GB" dirty="0"/>
          </a:p>
          <a:p>
            <a:endParaRPr lang="en-GB" dirty="0">
              <a:ea typeface="Calibri"/>
              <a:cs typeface="Calibri"/>
            </a:endParaRPr>
          </a:p>
        </p:txBody>
      </p:sp>
      <p:pic>
        <p:nvPicPr>
          <p:cNvPr id="9" name="Picture 8" descr="A screenshot of a cell phone&#10;&#10;AI-generated content may be incorrect.">
            <a:extLst>
              <a:ext uri="{FF2B5EF4-FFF2-40B4-BE49-F238E27FC236}">
                <a16:creationId xmlns:a16="http://schemas.microsoft.com/office/drawing/2014/main" id="{5184536B-3078-1842-1778-05EFB1B14B78}"/>
              </a:ext>
            </a:extLst>
          </p:cNvPr>
          <p:cNvPicPr>
            <a:picLocks noChangeAspect="1"/>
          </p:cNvPicPr>
          <p:nvPr/>
        </p:nvPicPr>
        <p:blipFill>
          <a:blip r:embed="rId5"/>
          <a:stretch>
            <a:fillRect/>
          </a:stretch>
        </p:blipFill>
        <p:spPr>
          <a:xfrm>
            <a:off x="7066243" y="2458363"/>
            <a:ext cx="1814710" cy="2528431"/>
          </a:xfrm>
          <a:prstGeom prst="rect">
            <a:avLst/>
          </a:prstGeom>
        </p:spPr>
      </p:pic>
    </p:spTree>
    <p:extLst>
      <p:ext uri="{BB962C8B-B14F-4D97-AF65-F5344CB8AC3E}">
        <p14:creationId xmlns:p14="http://schemas.microsoft.com/office/powerpoint/2010/main" val="74435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Our Health and Wellbeing</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GB" dirty="0"/>
              <a:t>UNCRC Focus – Children’s Rights</a:t>
            </a:r>
          </a:p>
          <a:p>
            <a:r>
              <a:rPr lang="en-GB" dirty="0"/>
              <a:t>SOAR Values</a:t>
            </a:r>
          </a:p>
          <a:p>
            <a:r>
              <a:rPr lang="en-GB" dirty="0"/>
              <a:t>Positive relationships – Ready, Respect, Safe</a:t>
            </a:r>
          </a:p>
          <a:p>
            <a:r>
              <a:rPr lang="en-GB" dirty="0"/>
              <a:t>Daily HWB check-ins (zones of regulation)</a:t>
            </a:r>
            <a:endParaRPr lang="en-GB" dirty="0">
              <a:ea typeface="Calibri"/>
              <a:cs typeface="Calibri"/>
            </a:endParaRPr>
          </a:p>
          <a:p>
            <a:r>
              <a:rPr lang="en-GB" dirty="0"/>
              <a:t>Class Charter</a:t>
            </a:r>
          </a:p>
          <a:p>
            <a:r>
              <a:rPr lang="en-GB" dirty="0"/>
              <a:t>One Trusted Adult</a:t>
            </a:r>
          </a:p>
          <a:p>
            <a:r>
              <a:rPr lang="en-GB" dirty="0"/>
              <a:t>WL HWB Trackers</a:t>
            </a:r>
          </a:p>
          <a:p>
            <a:pPr marL="457200" indent="-457200">
              <a:spcBef>
                <a:spcPts val="0"/>
              </a:spcBef>
              <a:buFont typeface="Arial,Sans-Serif" panose="020B0604020202020204" pitchFamily="34" charset="0"/>
            </a:pPr>
            <a:r>
              <a:rPr lang="en-GB" sz="3100" dirty="0">
                <a:ea typeface="Calibri"/>
                <a:cs typeface="Calibri"/>
              </a:rPr>
              <a:t>RSHP education</a:t>
            </a:r>
            <a:endParaRPr lang="en-US" sz="3100" dirty="0">
              <a:ea typeface="Calibri"/>
              <a:cs typeface="Calibri"/>
            </a:endParaRPr>
          </a:p>
          <a:p>
            <a:pPr marL="0" indent="0">
              <a:spcBef>
                <a:spcPts val="0"/>
              </a:spcBef>
              <a:buNone/>
            </a:pPr>
            <a:r>
              <a:rPr lang="en-GB" sz="3100" dirty="0">
                <a:ea typeface="Calibri"/>
                <a:cs typeface="Calibri"/>
                <a:hlinkClick r:id="rId2"/>
              </a:rPr>
              <a:t>https://rshp.scot/</a:t>
            </a:r>
            <a:endParaRPr lang="en-GB">
              <a:ea typeface="Calibri"/>
              <a:cs typeface="Calibri"/>
            </a:endParaRPr>
          </a:p>
          <a:p>
            <a:endParaRPr lang="en-GB" dirty="0">
              <a:ea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2058" y="3699611"/>
            <a:ext cx="1473163" cy="147316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3670052"/>
            <a:ext cx="1473163" cy="1473163"/>
          </a:xfrm>
          <a:prstGeom prst="rect">
            <a:avLst/>
          </a:prstGeom>
        </p:spPr>
      </p:pic>
    </p:spTree>
    <p:extLst>
      <p:ext uri="{BB962C8B-B14F-4D97-AF65-F5344CB8AC3E}">
        <p14:creationId xmlns:p14="http://schemas.microsoft.com/office/powerpoint/2010/main" val="224792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PE</a:t>
            </a:r>
          </a:p>
        </p:txBody>
      </p:sp>
      <p:sp>
        <p:nvSpPr>
          <p:cNvPr id="7" name="TextBox 6"/>
          <p:cNvSpPr txBox="1"/>
          <p:nvPr/>
        </p:nvSpPr>
        <p:spPr>
          <a:xfrm>
            <a:off x="2483768" y="2465063"/>
            <a:ext cx="6624736" cy="646331"/>
          </a:xfrm>
          <a:prstGeom prst="rect">
            <a:avLst/>
          </a:prstGeom>
          <a:noFill/>
        </p:spPr>
        <p:txBody>
          <a:bodyPr wrap="square" rtlCol="0">
            <a:spAutoFit/>
          </a:bodyPr>
          <a:lstStyle/>
          <a:p>
            <a:endParaRPr lang="en-GB" dirty="0"/>
          </a:p>
          <a:p>
            <a:r>
              <a:rPr lang="en-GB" dirty="0"/>
              <a:t> </a:t>
            </a:r>
          </a:p>
        </p:txBody>
      </p:sp>
      <p:sp>
        <p:nvSpPr>
          <p:cNvPr id="6" name="TextBox 5"/>
          <p:cNvSpPr txBox="1"/>
          <p:nvPr/>
        </p:nvSpPr>
        <p:spPr>
          <a:xfrm>
            <a:off x="2483768" y="1063229"/>
            <a:ext cx="6408712" cy="3570208"/>
          </a:xfrm>
          <a:prstGeom prst="rect">
            <a:avLst/>
          </a:prstGeom>
          <a:noFill/>
        </p:spPr>
        <p:txBody>
          <a:bodyPr wrap="square" lIns="91440" tIns="45720" rIns="91440" bIns="45720" rtlCol="0" anchor="t">
            <a:spAutoFit/>
          </a:bodyPr>
          <a:lstStyle/>
          <a:p>
            <a:r>
              <a:rPr lang="en-GB" sz="2600" dirty="0"/>
              <a:t>Tuesday with Miss Clark</a:t>
            </a:r>
          </a:p>
          <a:p>
            <a:r>
              <a:rPr lang="en-GB" sz="2600" dirty="0">
                <a:ea typeface="Calibri"/>
                <a:cs typeface="Calibri"/>
              </a:rPr>
              <a:t>Thursday with Mrs Redmond</a:t>
            </a:r>
          </a:p>
          <a:p>
            <a:endParaRPr lang="en-GB" sz="2600" dirty="0"/>
          </a:p>
          <a:p>
            <a:r>
              <a:rPr lang="en-GB" sz="2600" dirty="0">
                <a:ea typeface="Calibri"/>
                <a:cs typeface="Calibri"/>
              </a:rPr>
              <a:t>Your child should wear their PE to school on Tuesdays and Thursdays that would be suitable for indoor or outdoor environments.</a:t>
            </a:r>
            <a:endParaRPr lang="en-GB" sz="2600" dirty="0"/>
          </a:p>
          <a:p>
            <a:endParaRPr lang="en-GB" sz="2600" dirty="0">
              <a:ea typeface="Calibri"/>
              <a:cs typeface="Calibri"/>
            </a:endParaRPr>
          </a:p>
          <a:p>
            <a:endParaRPr lang="en-GB" sz="2600" dirty="0">
              <a:ea typeface="Calibri"/>
              <a:cs typeface="Calibri"/>
            </a:endParaRPr>
          </a:p>
          <a:p>
            <a:endParaRPr lang="en-GB" dirty="0">
              <a:ea typeface="Calibri"/>
              <a:cs typeface="Calibri"/>
            </a:endParaRPr>
          </a:p>
        </p:txBody>
      </p:sp>
    </p:spTree>
    <p:extLst>
      <p:ext uri="{BB962C8B-B14F-4D97-AF65-F5344CB8AC3E}">
        <p14:creationId xmlns:p14="http://schemas.microsoft.com/office/powerpoint/2010/main" val="241077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Homework – </a:t>
            </a:r>
            <a:endParaRPr lang="en-GB" sz="2700" b="1" dirty="0">
              <a:solidFill>
                <a:srgbClr val="FF0000"/>
              </a:solidFill>
              <a:ea typeface="Calibri"/>
              <a:cs typeface="Calibri"/>
            </a:endParaRPr>
          </a:p>
        </p:txBody>
      </p:sp>
      <p:sp>
        <p:nvSpPr>
          <p:cNvPr id="3" name="Content Placeholder 2"/>
          <p:cNvSpPr>
            <a:spLocks noGrp="1"/>
          </p:cNvSpPr>
          <p:nvPr>
            <p:ph idx="1"/>
          </p:nvPr>
        </p:nvSpPr>
        <p:spPr>
          <a:xfrm>
            <a:off x="2284951" y="636828"/>
            <a:ext cx="6723577" cy="2512452"/>
          </a:xfrm>
          <a:ln>
            <a:noFill/>
          </a:ln>
        </p:spPr>
        <p:txBody>
          <a:bodyPr vert="horz" lIns="91440" tIns="45720" rIns="91440" bIns="45720" rtlCol="0" anchor="t">
            <a:noAutofit/>
          </a:bodyPr>
          <a:lstStyle/>
          <a:p>
            <a:pPr marL="0" indent="0">
              <a:buNone/>
              <a:defRPr/>
            </a:pPr>
            <a:r>
              <a:rPr lang="en-GB" sz="2600" dirty="0"/>
              <a:t> </a:t>
            </a:r>
            <a:endParaRPr lang="en-GB" sz="2600" dirty="0">
              <a:ea typeface="Calibri"/>
              <a:cs typeface="Calibri"/>
            </a:endParaRPr>
          </a:p>
          <a:p>
            <a:pPr>
              <a:defRPr/>
            </a:pPr>
            <a:r>
              <a:rPr lang="en-GB" sz="2600" dirty="0"/>
              <a:t>Spelling task</a:t>
            </a:r>
            <a:endParaRPr lang="en-GB" sz="2600" dirty="0">
              <a:ea typeface="Calibri"/>
              <a:cs typeface="Calibri"/>
            </a:endParaRPr>
          </a:p>
          <a:p>
            <a:pPr>
              <a:defRPr/>
            </a:pPr>
            <a:r>
              <a:rPr lang="en-GB" sz="2600" dirty="0">
                <a:ea typeface="Calibri"/>
                <a:cs typeface="Calibri"/>
              </a:rPr>
              <a:t>Maths or numeracy task</a:t>
            </a:r>
          </a:p>
          <a:p>
            <a:pPr>
              <a:defRPr/>
            </a:pPr>
            <a:r>
              <a:rPr lang="en-GB" sz="2600" dirty="0">
                <a:ea typeface="Calibri"/>
                <a:cs typeface="Calibri"/>
              </a:rPr>
              <a:t>Reading book pages</a:t>
            </a:r>
          </a:p>
          <a:p>
            <a:pPr>
              <a:defRPr/>
            </a:pPr>
            <a:r>
              <a:rPr lang="en-GB" sz="2600" dirty="0">
                <a:ea typeface="Calibri"/>
                <a:cs typeface="Calibri"/>
              </a:rPr>
              <a:t>Occasional topic tasks</a:t>
            </a:r>
          </a:p>
          <a:p>
            <a:pPr>
              <a:defRPr/>
            </a:pPr>
            <a:r>
              <a:rPr lang="en-GB" sz="2600" dirty="0"/>
              <a:t>Uploaded on Seesaw</a:t>
            </a:r>
            <a:endParaRPr lang="en-GB" sz="2600" dirty="0">
              <a:ea typeface="Calibri"/>
              <a:cs typeface="Calibri"/>
            </a:endParaRPr>
          </a:p>
          <a:p>
            <a:pPr>
              <a:defRPr/>
            </a:pPr>
            <a:r>
              <a:rPr lang="en-GB" sz="2600" dirty="0">
                <a:ea typeface="Calibri"/>
                <a:cs typeface="Calibri"/>
              </a:rPr>
              <a:t>Jotters and log ins will be provided</a:t>
            </a:r>
          </a:p>
          <a:p>
            <a:pPr>
              <a:defRPr/>
            </a:pPr>
            <a:r>
              <a:rPr lang="en-GB" sz="2600" dirty="0">
                <a:ea typeface="Calibri"/>
                <a:cs typeface="Calibri"/>
              </a:rPr>
              <a:t>Homework will start after the September break</a:t>
            </a:r>
          </a:p>
          <a:p>
            <a:pPr marL="0" indent="0">
              <a:buNone/>
              <a:defRPr/>
            </a:pPr>
            <a:endParaRPr lang="en-GB" sz="2600" dirty="0"/>
          </a:p>
          <a:p>
            <a:pPr marL="0" indent="0">
              <a:buNone/>
              <a:defRPr/>
            </a:pPr>
            <a:endParaRPr lang="en-GB" sz="2600" dirty="0">
              <a:latin typeface="Calibri"/>
              <a:ea typeface="Calibri"/>
              <a:cs typeface="Calibri"/>
            </a:endParaRPr>
          </a:p>
          <a:p>
            <a:pPr marL="0" indent="0">
              <a:buNone/>
              <a:defRPr/>
            </a:pPr>
            <a:endParaRPr lang="en-GB" sz="2600" dirty="0">
              <a:latin typeface="Calibri"/>
              <a:ea typeface="Calibri"/>
              <a:cs typeface="Calibri"/>
            </a:endParaRPr>
          </a:p>
          <a:p>
            <a:pPr marL="0" indent="0">
              <a:buNone/>
              <a:defRPr/>
            </a:pPr>
            <a:endParaRPr lang="en-GB" sz="1800" dirty="0">
              <a:latin typeface="SassoonCRInfant" pitchFamily="2" charset="0"/>
            </a:endParaRPr>
          </a:p>
          <a:p>
            <a:pPr>
              <a:defRPr/>
            </a:pPr>
            <a:endParaRPr lang="en-GB" sz="1800" dirty="0">
              <a:latin typeface="SassoonCRInfant" pitchFamily="2" charset="0"/>
            </a:endParaRPr>
          </a:p>
          <a:p>
            <a:pPr marL="0" indent="0">
              <a:buNone/>
              <a:defRPr/>
            </a:pPr>
            <a:endParaRPr lang="en-GB" sz="1800" dirty="0">
              <a:latin typeface="SassoonCRInfant" pitchFamily="2" charset="0"/>
            </a:endParaRPr>
          </a:p>
        </p:txBody>
      </p:sp>
      <p:pic>
        <p:nvPicPr>
          <p:cNvPr id="2052" name="Picture 4" descr="141070-cropped-w540-h329-of-1-FFFFFF-seesaw-logo - King's Cross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5879" y="1954577"/>
            <a:ext cx="2016224" cy="122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2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Skills </a:t>
            </a:r>
          </a:p>
        </p:txBody>
      </p:sp>
      <p:sp>
        <p:nvSpPr>
          <p:cNvPr id="3" name="Content Placeholder 2"/>
          <p:cNvSpPr>
            <a:spLocks noGrp="1"/>
          </p:cNvSpPr>
          <p:nvPr>
            <p:ph idx="1"/>
          </p:nvPr>
        </p:nvSpPr>
        <p:spPr>
          <a:xfrm>
            <a:off x="2339752" y="1059582"/>
            <a:ext cx="5760640" cy="2520280"/>
          </a:xfrm>
          <a:ln>
            <a:noFill/>
          </a:ln>
        </p:spPr>
        <p:txBody>
          <a:bodyPr>
            <a:noAutofit/>
          </a:bodyPr>
          <a:lstStyle/>
          <a:p>
            <a:pPr marL="0" indent="0">
              <a:buNone/>
              <a:defRPr/>
            </a:pPr>
            <a:r>
              <a:rPr lang="en-GB" sz="2600" dirty="0"/>
              <a:t>Introduce skills builder – common language, consistency and progression across the school.</a:t>
            </a:r>
          </a:p>
          <a:p>
            <a:pPr marL="0" indent="0">
              <a:buNone/>
              <a:defRPr/>
            </a:pPr>
            <a:endParaRPr lang="en-GB" sz="2600" dirty="0"/>
          </a:p>
          <a:p>
            <a:pPr>
              <a:defRPr/>
            </a:pPr>
            <a:endParaRPr lang="en-GB" sz="2600" dirty="0"/>
          </a:p>
          <a:p>
            <a:pPr marL="0" indent="0">
              <a:buNone/>
              <a:defRPr/>
            </a:pPr>
            <a:endParaRPr lang="en-GB" sz="2600" dirty="0"/>
          </a:p>
          <a:p>
            <a:pPr marL="0" indent="0">
              <a:buNone/>
              <a:defRPr/>
            </a:pPr>
            <a:endParaRPr lang="en-GB" sz="2600" dirty="0"/>
          </a:p>
          <a:p>
            <a:pPr marL="0" indent="0">
              <a:buNone/>
              <a:defRPr/>
            </a:pPr>
            <a:endParaRPr lang="en-GB" sz="2600" dirty="0"/>
          </a:p>
          <a:p>
            <a:pPr marL="0" indent="0">
              <a:buNone/>
              <a:defRPr/>
            </a:pPr>
            <a:endParaRPr lang="en-GB" sz="1800" dirty="0">
              <a:latin typeface="SassoonCRInfant" pitchFamily="2" charset="0"/>
            </a:endParaRPr>
          </a:p>
          <a:p>
            <a:pPr>
              <a:defRPr/>
            </a:pPr>
            <a:endParaRPr lang="en-GB" sz="1800" dirty="0">
              <a:latin typeface="SassoonCRInfant" pitchFamily="2" charset="0"/>
            </a:endParaRPr>
          </a:p>
          <a:p>
            <a:pPr marL="0" indent="0">
              <a:buNone/>
              <a:defRPr/>
            </a:pPr>
            <a:endParaRPr lang="en-GB" sz="1800" dirty="0">
              <a:latin typeface="SassoonCRInfant" pitchFamily="2"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8437" y="2278126"/>
            <a:ext cx="1473163" cy="147316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2869" y="2278126"/>
            <a:ext cx="1467625" cy="147316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5357" y="2278127"/>
            <a:ext cx="1473163" cy="14731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9040" y="2278129"/>
            <a:ext cx="1473163" cy="147316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0103" y="3607222"/>
            <a:ext cx="1473163" cy="1473163"/>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42373" y="3577663"/>
            <a:ext cx="1473163" cy="147316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9870" y="3577666"/>
            <a:ext cx="1467625" cy="147316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0706" y="3557572"/>
            <a:ext cx="1473163" cy="1473163"/>
          </a:xfrm>
          <a:prstGeom prst="rect">
            <a:avLst/>
          </a:prstGeom>
        </p:spPr>
      </p:pic>
      <p:pic>
        <p:nvPicPr>
          <p:cNvPr id="23" name="Picture 22"/>
          <p:cNvPicPr>
            <a:picLocks noChangeAspect="1"/>
          </p:cNvPicPr>
          <p:nvPr/>
        </p:nvPicPr>
        <p:blipFill>
          <a:blip r:embed="rId10">
            <a:extLst>
              <a:ext uri="{BEBA8EAE-BF5A-486C-A8C5-ECC9F3942E4B}">
                <a14:imgProps xmlns:a14="http://schemas.microsoft.com/office/drawing/2010/main">
                  <a14:imgLayer r:embed="rId11">
                    <a14:imgEffect>
                      <a14:backgroundRemoval t="0" b="98457" l="0" r="100000">
                        <a14:foregroundMark x1="15000" y1="69136" x2="81786" y2="67284"/>
                        <a14:foregroundMark x1="79286" y1="83333" x2="30357" y2="81790"/>
                        <a14:foregroundMark x1="15714" y1="27469" x2="15000" y2="55247"/>
                        <a14:foregroundMark x1="19286" y1="19136" x2="80357" y2="14198"/>
                        <a14:foregroundMark x1="83571" y1="13580" x2="33214" y2="14198"/>
                        <a14:foregroundMark x1="87143" y1="66049" x2="81786" y2="83025"/>
                        <a14:foregroundMark x1="83571" y1="83951" x2="35357" y2="88889"/>
                        <a14:foregroundMark x1="17143" y1="66667" x2="13929" y2="86111"/>
                        <a14:foregroundMark x1="15000" y1="90741" x2="86071" y2="89198"/>
                        <a14:foregroundMark x1="46786" y1="71914" x2="82857" y2="71296"/>
                      </a14:backgroundRemoval>
                    </a14:imgEffect>
                  </a14:imgLayer>
                </a14:imgProps>
              </a:ext>
            </a:extLst>
          </a:blip>
          <a:stretch>
            <a:fillRect/>
          </a:stretch>
        </p:blipFill>
        <p:spPr>
          <a:xfrm>
            <a:off x="7603952" y="2697856"/>
            <a:ext cx="1449944" cy="1677792"/>
          </a:xfrm>
          <a:prstGeom prst="rect">
            <a:avLst/>
          </a:prstGeom>
        </p:spPr>
      </p:pic>
    </p:spTree>
    <p:extLst>
      <p:ext uri="{BB962C8B-B14F-4D97-AF65-F5344CB8AC3E}">
        <p14:creationId xmlns:p14="http://schemas.microsoft.com/office/powerpoint/2010/main" val="333380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Digital Learning </a:t>
            </a:r>
            <a:endParaRPr lang="en-GB" sz="2200" b="1" dirty="0">
              <a:solidFill>
                <a:srgbClr val="FF0000"/>
              </a:solidFill>
              <a:ea typeface="Calibri"/>
              <a:cs typeface="Calibri"/>
            </a:endParaRPr>
          </a:p>
        </p:txBody>
      </p:sp>
      <p:sp>
        <p:nvSpPr>
          <p:cNvPr id="3" name="Content Placeholder 2"/>
          <p:cNvSpPr>
            <a:spLocks noGrp="1"/>
          </p:cNvSpPr>
          <p:nvPr>
            <p:ph idx="1"/>
          </p:nvPr>
        </p:nvSpPr>
        <p:spPr>
          <a:xfrm>
            <a:off x="2339752" y="1029419"/>
            <a:ext cx="6347048" cy="3747863"/>
          </a:xfrm>
        </p:spPr>
        <p:txBody>
          <a:bodyPr vert="horz" lIns="91440" tIns="45720" rIns="91440" bIns="45720" rtlCol="0" anchor="t">
            <a:noAutofit/>
          </a:bodyPr>
          <a:lstStyle/>
          <a:p>
            <a:pPr marL="0" indent="0">
              <a:buNone/>
              <a:defRPr/>
            </a:pPr>
            <a:r>
              <a:rPr lang="en-GB" sz="1800" dirty="0"/>
              <a:t>Digital devices for independent, partner and small group tasks are based in the classroom, and are available at all times to support learning.</a:t>
            </a:r>
          </a:p>
          <a:p>
            <a:pPr marL="0" indent="0">
              <a:buNone/>
              <a:defRPr/>
            </a:pPr>
            <a:r>
              <a:rPr lang="en-GB" sz="1800" dirty="0"/>
              <a:t>Class sets are also available for planned whole class activities. </a:t>
            </a:r>
            <a:endParaRPr lang="en-GB" sz="1800" dirty="0">
              <a:ea typeface="Calibri"/>
              <a:cs typeface="Calibri"/>
            </a:endParaRPr>
          </a:p>
          <a:p>
            <a:pPr marL="0" indent="0">
              <a:buNone/>
              <a:defRPr/>
            </a:pPr>
            <a:r>
              <a:rPr lang="en-GB" sz="1800" dirty="0"/>
              <a:t>We also use programmable devices such as Bee Bots</a:t>
            </a:r>
            <a:endParaRPr lang="en-GB" sz="1800" dirty="0">
              <a:ea typeface="Calibri"/>
              <a:cs typeface="Calibri"/>
            </a:endParaRPr>
          </a:p>
          <a:p>
            <a:pPr marL="0" indent="0">
              <a:buNone/>
              <a:defRPr/>
            </a:pPr>
            <a:r>
              <a:rPr lang="en-GB" sz="1800" dirty="0"/>
              <a:t>Please inform school office if you need help accessing digital devices from home.</a:t>
            </a:r>
            <a:endParaRPr lang="en-GB" sz="1800" dirty="0">
              <a:ea typeface="Calibri"/>
              <a:cs typeface="Calibri"/>
            </a:endParaRPr>
          </a:p>
          <a:p>
            <a:pPr marL="0" indent="0">
              <a:buNone/>
              <a:defRPr/>
            </a:pPr>
            <a:endParaRPr lang="en-GB" sz="1800" dirty="0">
              <a:ea typeface="Calibri"/>
              <a:cs typeface="Calibri"/>
            </a:endParaRPr>
          </a:p>
          <a:p>
            <a:pPr marL="0" indent="0">
              <a:buNone/>
              <a:defRPr/>
            </a:pPr>
            <a:r>
              <a:rPr lang="en-GB" sz="1800" dirty="0"/>
              <a:t>Change icons below if needed?</a:t>
            </a:r>
            <a:endParaRPr lang="en-GB" sz="1800" dirty="0">
              <a:ea typeface="Calibri"/>
              <a:cs typeface="Calibri"/>
            </a:endParaRPr>
          </a:p>
        </p:txBody>
      </p:sp>
      <p:sp>
        <p:nvSpPr>
          <p:cNvPr id="4" name="AutoShape 2" descr="Image result for sumdog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umdog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sumdog logo"/>
          <p:cNvSpPr>
            <a:spLocks noChangeAspect="1" noChangeArrowheads="1"/>
          </p:cNvSpPr>
          <p:nvPr/>
        </p:nvSpPr>
        <p:spPr bwMode="auto">
          <a:xfrm>
            <a:off x="2038126" y="2715766"/>
            <a:ext cx="3189370" cy="10334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Sumdog - Home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237" y="3810765"/>
            <a:ext cx="132397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Nessy Learning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2998444"/>
            <a:ext cx="2556172" cy="12780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op Marks Maths Gam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417788"/>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6" descr="ChatterPix Kids by Duck Duck M - Apps on Google Pla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6" name="Picture 18" descr="ChatterPix Kids by Duck Duck M - Apps on Google Pl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6851" y="4084613"/>
            <a:ext cx="1751556" cy="87577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Polished Pl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2685" y="3742654"/>
            <a:ext cx="933897" cy="140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49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Pupil Voice </a:t>
            </a:r>
            <a:endParaRPr lang="en-GB" sz="2200" b="1" dirty="0">
              <a:solidFill>
                <a:srgbClr val="FF0000"/>
              </a:solidFill>
              <a:ea typeface="Calibri"/>
              <a:cs typeface="Calibri"/>
            </a:endParaRPr>
          </a:p>
        </p:txBody>
      </p:sp>
      <p:sp>
        <p:nvSpPr>
          <p:cNvPr id="3" name="Content Placeholder 2"/>
          <p:cNvSpPr>
            <a:spLocks noGrp="1"/>
          </p:cNvSpPr>
          <p:nvPr>
            <p:ph idx="1"/>
          </p:nvPr>
        </p:nvSpPr>
        <p:spPr>
          <a:xfrm>
            <a:off x="2286129" y="1286450"/>
            <a:ext cx="6347048" cy="2118395"/>
          </a:xfrm>
        </p:spPr>
        <p:txBody>
          <a:bodyPr vert="horz" lIns="91440" tIns="45720" rIns="91440" bIns="45720" rtlCol="0" anchor="t">
            <a:noAutofit/>
          </a:bodyPr>
          <a:lstStyle/>
          <a:p>
            <a:pPr>
              <a:defRPr/>
            </a:pPr>
            <a:r>
              <a:rPr lang="en-GB" sz="1800" dirty="0">
                <a:ea typeface="Calibri"/>
                <a:cs typeface="Calibri"/>
              </a:rPr>
              <a:t>Consultative planners for topics</a:t>
            </a:r>
            <a:endParaRPr lang="en-US" dirty="0">
              <a:ea typeface="Calibri"/>
              <a:cs typeface="Calibri"/>
            </a:endParaRPr>
          </a:p>
          <a:p>
            <a:pPr>
              <a:defRPr/>
            </a:pPr>
            <a:r>
              <a:rPr lang="en-GB" sz="1800" dirty="0">
                <a:ea typeface="Calibri"/>
                <a:cs typeface="Calibri"/>
              </a:rPr>
              <a:t>Seesaw to upload and share work and achievements</a:t>
            </a:r>
          </a:p>
          <a:p>
            <a:pPr>
              <a:defRPr/>
            </a:pPr>
            <a:r>
              <a:rPr lang="en-GB" sz="1800" dirty="0">
                <a:ea typeface="Calibri"/>
                <a:cs typeface="Calibri"/>
              </a:rPr>
              <a:t>Committee groups</a:t>
            </a:r>
          </a:p>
          <a:p>
            <a:pPr>
              <a:defRPr/>
            </a:pPr>
            <a:r>
              <a:rPr lang="en-GB" sz="1800" dirty="0">
                <a:ea typeface="Calibri"/>
                <a:cs typeface="Calibri"/>
              </a:rPr>
              <a:t>House Meetings</a:t>
            </a:r>
          </a:p>
          <a:p>
            <a:pPr marL="0" indent="0">
              <a:buNone/>
              <a:defRPr/>
            </a:pPr>
            <a:endParaRPr lang="en-GB" sz="1800" dirty="0">
              <a:solidFill>
                <a:srgbClr val="FF0000"/>
              </a:solidFill>
            </a:endParaRPr>
          </a:p>
          <a:p>
            <a:pPr marL="0" indent="0">
              <a:buNone/>
              <a:defRPr/>
            </a:pPr>
            <a:endParaRPr lang="en-GB" sz="1800" dirty="0">
              <a:solidFill>
                <a:srgbClr val="FF0000"/>
              </a:solidFill>
            </a:endParaRPr>
          </a:p>
        </p:txBody>
      </p:sp>
      <p:sp>
        <p:nvSpPr>
          <p:cNvPr id="4" name="AutoShape 2" descr="Image result for sumdog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umdog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sumdog logo"/>
          <p:cNvSpPr>
            <a:spLocks noChangeAspect="1" noChangeArrowheads="1"/>
          </p:cNvSpPr>
          <p:nvPr/>
        </p:nvSpPr>
        <p:spPr bwMode="auto">
          <a:xfrm>
            <a:off x="2038126" y="2715766"/>
            <a:ext cx="3189370" cy="10334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6" descr="ChatterPix Kids by Duck Duck M - Apps on Google Pla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ounded Rectangular Callout 6"/>
          <p:cNvSpPr/>
          <p:nvPr/>
        </p:nvSpPr>
        <p:spPr>
          <a:xfrm>
            <a:off x="5055308" y="3430005"/>
            <a:ext cx="1584176" cy="936104"/>
          </a:xfrm>
          <a:prstGeom prst="wedgeRoundRectCallout">
            <a:avLst>
              <a:gd name="adj1" fmla="val -51245"/>
              <a:gd name="adj2" fmla="val 898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ular Callout 13"/>
          <p:cNvSpPr/>
          <p:nvPr/>
        </p:nvSpPr>
        <p:spPr>
          <a:xfrm>
            <a:off x="6084168" y="3064880"/>
            <a:ext cx="1584176" cy="936104"/>
          </a:xfrm>
          <a:prstGeom prst="wedgeRoundRectCallout">
            <a:avLst>
              <a:gd name="adj1" fmla="val 51784"/>
              <a:gd name="adj2" fmla="val 99262"/>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150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DD8DC-EEFB-E95A-93DD-FB0F90F43793}"/>
              </a:ext>
            </a:extLst>
          </p:cNvPr>
          <p:cNvSpPr>
            <a:spLocks noGrp="1"/>
          </p:cNvSpPr>
          <p:nvPr>
            <p:ph type="title"/>
          </p:nvPr>
        </p:nvSpPr>
        <p:spPr/>
        <p:txBody>
          <a:bodyPr/>
          <a:lstStyle/>
          <a:p>
            <a:r>
              <a:rPr lang="en-GB" dirty="0">
                <a:ea typeface="Calibri"/>
                <a:cs typeface="Calibri"/>
              </a:rPr>
              <a:t>Important Dates</a:t>
            </a:r>
            <a:endParaRPr lang="en-GB" dirty="0"/>
          </a:p>
        </p:txBody>
      </p:sp>
      <p:sp>
        <p:nvSpPr>
          <p:cNvPr id="3" name="Content Placeholder 2">
            <a:extLst>
              <a:ext uri="{FF2B5EF4-FFF2-40B4-BE49-F238E27FC236}">
                <a16:creationId xmlns:a16="http://schemas.microsoft.com/office/drawing/2014/main" id="{46AE3BD7-FB98-6BAC-5DF9-B6CD134221F1}"/>
              </a:ext>
            </a:extLst>
          </p:cNvPr>
          <p:cNvSpPr>
            <a:spLocks noGrp="1"/>
          </p:cNvSpPr>
          <p:nvPr>
            <p:ph idx="1"/>
          </p:nvPr>
        </p:nvSpPr>
        <p:spPr/>
        <p:txBody>
          <a:bodyPr vert="horz" lIns="91440" tIns="45720" rIns="91440" bIns="45720" rtlCol="0" anchor="t">
            <a:normAutofit fontScale="77500" lnSpcReduction="20000"/>
          </a:bodyPr>
          <a:lstStyle/>
          <a:p>
            <a:r>
              <a:rPr lang="en-GB" dirty="0">
                <a:ea typeface="Calibri"/>
                <a:cs typeface="Calibri"/>
              </a:rPr>
              <a:t>Parent consultation 1: </a:t>
            </a:r>
            <a:endParaRPr lang="en-US" dirty="0"/>
          </a:p>
          <a:p>
            <a:pPr marL="0" indent="0">
              <a:buNone/>
            </a:pPr>
            <a:r>
              <a:rPr lang="en-GB" dirty="0">
                <a:solidFill>
                  <a:srgbClr val="FF0000"/>
                </a:solidFill>
                <a:ea typeface="Calibri"/>
                <a:cs typeface="Calibri"/>
              </a:rPr>
              <a:t>Tuesday 14th, Wednesday 15</a:t>
            </a:r>
            <a:r>
              <a:rPr lang="en-GB" baseline="30000" dirty="0">
                <a:solidFill>
                  <a:srgbClr val="FF0000"/>
                </a:solidFill>
                <a:ea typeface="Calibri"/>
                <a:cs typeface="Calibri"/>
              </a:rPr>
              <a:t>th</a:t>
            </a:r>
            <a:r>
              <a:rPr lang="en-GB" dirty="0">
                <a:solidFill>
                  <a:srgbClr val="FF0000"/>
                </a:solidFill>
                <a:ea typeface="Calibri"/>
                <a:cs typeface="Calibri"/>
              </a:rPr>
              <a:t> October </a:t>
            </a:r>
          </a:p>
          <a:p>
            <a:r>
              <a:rPr lang="en-GB" dirty="0">
                <a:ea typeface="Calibri"/>
                <a:cs typeface="Calibri"/>
              </a:rPr>
              <a:t>Parent consultation 2: </a:t>
            </a:r>
          </a:p>
          <a:p>
            <a:pPr marL="0" indent="0">
              <a:buNone/>
            </a:pPr>
            <a:r>
              <a:rPr lang="en-GB" dirty="0">
                <a:solidFill>
                  <a:srgbClr val="FF0000"/>
                </a:solidFill>
                <a:ea typeface="Calibri"/>
                <a:cs typeface="Calibri"/>
              </a:rPr>
              <a:t>Tuesday 10th March, Wednesday 11th March</a:t>
            </a:r>
          </a:p>
          <a:p>
            <a:r>
              <a:rPr lang="en-GB" dirty="0">
                <a:ea typeface="Calibri"/>
                <a:cs typeface="Calibri"/>
              </a:rPr>
              <a:t>Parent pop in 1: </a:t>
            </a:r>
          </a:p>
          <a:p>
            <a:pPr marL="0" indent="0">
              <a:buNone/>
            </a:pPr>
            <a:r>
              <a:rPr lang="en-GB" dirty="0">
                <a:solidFill>
                  <a:srgbClr val="FF0000"/>
                </a:solidFill>
                <a:ea typeface="Calibri"/>
                <a:cs typeface="Calibri"/>
              </a:rPr>
              <a:t>Thursday 20th November 1.30pm-3.00pm</a:t>
            </a:r>
          </a:p>
          <a:p>
            <a:r>
              <a:rPr lang="en-GB" dirty="0">
                <a:ea typeface="Calibri"/>
                <a:cs typeface="Calibri"/>
              </a:rPr>
              <a:t>P3 class assembly: </a:t>
            </a:r>
          </a:p>
          <a:p>
            <a:pPr marL="0" indent="0">
              <a:buNone/>
            </a:pPr>
            <a:r>
              <a:rPr lang="en-GB" dirty="0">
                <a:solidFill>
                  <a:srgbClr val="FF0000"/>
                </a:solidFill>
                <a:ea typeface="Calibri"/>
                <a:cs typeface="Calibri"/>
              </a:rPr>
              <a:t>Friday 28th November 9.45am-10.30am</a:t>
            </a:r>
          </a:p>
        </p:txBody>
      </p:sp>
    </p:spTree>
    <p:extLst>
      <p:ext uri="{BB962C8B-B14F-4D97-AF65-F5344CB8AC3E}">
        <p14:creationId xmlns:p14="http://schemas.microsoft.com/office/powerpoint/2010/main" val="158710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0086" y="980549"/>
            <a:ext cx="6347048" cy="2981821"/>
          </a:xfrm>
        </p:spPr>
        <p:txBody>
          <a:bodyPr>
            <a:normAutofit fontScale="70000" lnSpcReduction="20000"/>
          </a:bodyPr>
          <a:lstStyle/>
          <a:p>
            <a:pPr marL="0" indent="0" algn="ctr">
              <a:buNone/>
            </a:pPr>
            <a:r>
              <a:rPr lang="en-GB" sz="5100" b="1" dirty="0">
                <a:solidFill>
                  <a:srgbClr val="C00000"/>
                </a:solidFill>
                <a:latin typeface="Calibri" panose="020F0502020204030204" pitchFamily="34" charset="0"/>
              </a:rPr>
              <a:t>Monday to Thursday</a:t>
            </a:r>
          </a:p>
          <a:p>
            <a:pPr marL="0" indent="0">
              <a:buNone/>
            </a:pPr>
            <a:endParaRPr lang="en-GB" dirty="0">
              <a:latin typeface="Calibri" panose="020F0502020204030204" pitchFamily="34" charset="0"/>
            </a:endParaRPr>
          </a:p>
          <a:p>
            <a:r>
              <a:rPr lang="en-GB" dirty="0">
                <a:latin typeface="Calibri" panose="020F0502020204030204" pitchFamily="34" charset="0"/>
              </a:rPr>
              <a:t>8.00 			Breakfast Club (Optional)</a:t>
            </a:r>
          </a:p>
          <a:p>
            <a:r>
              <a:rPr lang="en-GB" dirty="0">
                <a:latin typeface="Calibri" panose="020F0502020204030204" pitchFamily="34" charset="0"/>
              </a:rPr>
              <a:t>8.30 			Playground supervision</a:t>
            </a:r>
          </a:p>
          <a:p>
            <a:r>
              <a:rPr lang="en-GB" dirty="0">
                <a:latin typeface="Calibri" panose="020F0502020204030204" pitchFamily="34" charset="0"/>
              </a:rPr>
              <a:t>8.45 			School Day starts</a:t>
            </a:r>
          </a:p>
          <a:p>
            <a:r>
              <a:rPr lang="en-GB" dirty="0">
                <a:latin typeface="Calibri" panose="020F0502020204030204" pitchFamily="34" charset="0"/>
              </a:rPr>
              <a:t>10.30 -10:45		Interval</a:t>
            </a:r>
          </a:p>
          <a:p>
            <a:r>
              <a:rPr lang="en-GB" dirty="0">
                <a:latin typeface="Calibri" panose="020F0502020204030204" pitchFamily="34" charset="0"/>
              </a:rPr>
              <a:t>12.30 – 1:10		Lunch</a:t>
            </a:r>
          </a:p>
          <a:p>
            <a:r>
              <a:rPr lang="en-GB" dirty="0">
                <a:latin typeface="Calibri" panose="020F0502020204030204" pitchFamily="34" charset="0"/>
              </a:rPr>
              <a:t>15.05		End of School Day</a:t>
            </a:r>
          </a:p>
        </p:txBody>
      </p:sp>
      <p:sp>
        <p:nvSpPr>
          <p:cNvPr id="2" name="Title 1"/>
          <p:cNvSpPr>
            <a:spLocks noGrp="1"/>
          </p:cNvSpPr>
          <p:nvPr>
            <p:ph type="title"/>
          </p:nvPr>
        </p:nvSpPr>
        <p:spPr>
          <a:xfrm>
            <a:off x="2267744" y="264194"/>
            <a:ext cx="6347048" cy="857250"/>
          </a:xfrm>
        </p:spPr>
        <p:txBody>
          <a:bodyPr>
            <a:normAutofit fontScale="90000"/>
          </a:bodyPr>
          <a:lstStyle/>
          <a:p>
            <a:pPr algn="ctr"/>
            <a:r>
              <a:rPr lang="en-GB" b="1" dirty="0">
                <a:effectLst>
                  <a:outerShdw blurRad="38100" dist="38100" dir="2700000" algn="tl">
                    <a:srgbClr val="000000">
                      <a:alpha val="43137"/>
                    </a:srgbClr>
                  </a:outerShdw>
                </a:effectLst>
                <a:latin typeface="Calibri" panose="020F0502020204030204" pitchFamily="34" charset="0"/>
              </a:rPr>
              <a:t>Structure of the School Day</a:t>
            </a:r>
          </a:p>
        </p:txBody>
      </p:sp>
      <p:pic>
        <p:nvPicPr>
          <p:cNvPr id="4098" name="Picture 2"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638" y="271780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63888" y="3661961"/>
            <a:ext cx="3240360" cy="1323439"/>
          </a:xfrm>
          <a:prstGeom prst="rect">
            <a:avLst/>
          </a:prstGeom>
        </p:spPr>
        <p:txBody>
          <a:bodyPr wrap="square">
            <a:spAutoFit/>
          </a:bodyPr>
          <a:lstStyle/>
          <a:p>
            <a:r>
              <a:rPr lang="en-GB" sz="3600" b="1" dirty="0">
                <a:solidFill>
                  <a:srgbClr val="C00000"/>
                </a:solidFill>
                <a:latin typeface="Calibri" panose="020F0502020204030204" pitchFamily="34" charset="0"/>
              </a:rPr>
              <a:t>Friday</a:t>
            </a:r>
          </a:p>
          <a:p>
            <a:r>
              <a:rPr lang="en-GB" sz="2200" dirty="0"/>
              <a:t>As above but… </a:t>
            </a:r>
          </a:p>
          <a:p>
            <a:pPr marL="171450" indent="-171450">
              <a:buFont typeface="Arial" panose="020B0604020202020204" pitchFamily="34" charset="0"/>
              <a:buChar char="•"/>
            </a:pPr>
            <a:r>
              <a:rPr lang="en-GB" sz="2200" dirty="0"/>
              <a:t>12:25 End of School Day</a:t>
            </a:r>
          </a:p>
        </p:txBody>
      </p:sp>
    </p:spTree>
    <p:extLst>
      <p:ext uri="{BB962C8B-B14F-4D97-AF65-F5344CB8AC3E}">
        <p14:creationId xmlns:p14="http://schemas.microsoft.com/office/powerpoint/2010/main" val="101058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Thank you!</a:t>
            </a:r>
          </a:p>
        </p:txBody>
      </p:sp>
      <p:sp>
        <p:nvSpPr>
          <p:cNvPr id="3" name="Content Placeholder 2"/>
          <p:cNvSpPr>
            <a:spLocks noGrp="1"/>
          </p:cNvSpPr>
          <p:nvPr>
            <p:ph idx="1"/>
          </p:nvPr>
        </p:nvSpPr>
        <p:spPr>
          <a:xfrm>
            <a:off x="2339752" y="1200150"/>
            <a:ext cx="6347048" cy="3747863"/>
          </a:xfrm>
        </p:spPr>
        <p:txBody>
          <a:bodyPr>
            <a:normAutofit/>
          </a:bodyPr>
          <a:lstStyle/>
          <a:p>
            <a:pPr marL="0" indent="0">
              <a:buNone/>
              <a:defRPr/>
            </a:pPr>
            <a:endParaRPr lang="en-GB" sz="2600" dirty="0"/>
          </a:p>
          <a:p>
            <a:pPr marL="0" indent="0">
              <a:buNone/>
              <a:defRPr/>
            </a:pPr>
            <a:endParaRPr lang="en-GB" sz="2600" dirty="0"/>
          </a:p>
          <a:p>
            <a:pPr marL="0" indent="0">
              <a:buNone/>
              <a:defRPr/>
            </a:pPr>
            <a:r>
              <a:rPr lang="en-GB" sz="2600" dirty="0"/>
              <a:t>If you wish to attend a further workshop with another teacher, then please head back to the hall where our P7 helpers will escort you to the correct class.</a:t>
            </a:r>
          </a:p>
        </p:txBody>
      </p:sp>
    </p:spTree>
    <p:extLst>
      <p:ext uri="{BB962C8B-B14F-4D97-AF65-F5344CB8AC3E}">
        <p14:creationId xmlns:p14="http://schemas.microsoft.com/office/powerpoint/2010/main" val="7197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940" y="771550"/>
            <a:ext cx="8229600" cy="857250"/>
          </a:xfrm>
        </p:spPr>
        <p:txBody>
          <a:bodyPr/>
          <a:lstStyle/>
          <a:p>
            <a:r>
              <a:rPr lang="en-GB" dirty="0"/>
              <a:t>Weekly Timetable</a:t>
            </a:r>
          </a:p>
        </p:txBody>
      </p:sp>
      <p:pic>
        <p:nvPicPr>
          <p:cNvPr id="4" name="Picture 3">
            <a:extLst>
              <a:ext uri="{FF2B5EF4-FFF2-40B4-BE49-F238E27FC236}">
                <a16:creationId xmlns:a16="http://schemas.microsoft.com/office/drawing/2014/main" id="{7EE2FC9E-F11B-096F-306E-8433AED08F9B}"/>
              </a:ext>
            </a:extLst>
          </p:cNvPr>
          <p:cNvPicPr>
            <a:picLocks noChangeAspect="1"/>
          </p:cNvPicPr>
          <p:nvPr/>
        </p:nvPicPr>
        <p:blipFill>
          <a:blip r:embed="rId2"/>
          <a:stretch>
            <a:fillRect/>
          </a:stretch>
        </p:blipFill>
        <p:spPr>
          <a:xfrm>
            <a:off x="1025568" y="1457081"/>
            <a:ext cx="7085035" cy="3380165"/>
          </a:xfrm>
          <a:prstGeom prst="rect">
            <a:avLst/>
          </a:prstGeom>
        </p:spPr>
      </p:pic>
    </p:spTree>
    <p:extLst>
      <p:ext uri="{BB962C8B-B14F-4D97-AF65-F5344CB8AC3E}">
        <p14:creationId xmlns:p14="http://schemas.microsoft.com/office/powerpoint/2010/main" val="252580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113"/>
            <a:ext cx="6347048" cy="857250"/>
          </a:xfrm>
        </p:spPr>
        <p:txBody>
          <a:bodyPr>
            <a:normAutofit/>
          </a:bodyPr>
          <a:lstStyle/>
          <a:p>
            <a:pPr algn="ctr"/>
            <a:r>
              <a:rPr lang="en-GB" b="1" dirty="0">
                <a:effectLst>
                  <a:outerShdw blurRad="38100" dist="38100" dir="2700000" algn="tl">
                    <a:srgbClr val="000000">
                      <a:alpha val="43137"/>
                    </a:srgbClr>
                  </a:outerShdw>
                </a:effectLst>
              </a:rPr>
              <a:t>School Uniform</a:t>
            </a:r>
            <a:endParaRPr lang="en-GB" b="1" dirty="0"/>
          </a:p>
        </p:txBody>
      </p:sp>
      <p:sp>
        <p:nvSpPr>
          <p:cNvPr id="3" name="Content Placeholder 2"/>
          <p:cNvSpPr>
            <a:spLocks noGrp="1"/>
          </p:cNvSpPr>
          <p:nvPr>
            <p:ph idx="1"/>
          </p:nvPr>
        </p:nvSpPr>
        <p:spPr>
          <a:xfrm>
            <a:off x="2339752" y="627534"/>
            <a:ext cx="6347048" cy="3168352"/>
          </a:xfrm>
        </p:spPr>
        <p:txBody>
          <a:bodyPr>
            <a:noAutofit/>
          </a:bodyPr>
          <a:lstStyle/>
          <a:p>
            <a:r>
              <a:rPr lang="en-GB" sz="1600" dirty="0">
                <a:latin typeface="Calibri" panose="020F0502020204030204" pitchFamily="34" charset="0"/>
              </a:rPr>
              <a:t>Grey trousers/skirt/ shorts  and  white shirt/blouse and red &amp; grey striped school tie (grey/red cardigan optional)</a:t>
            </a:r>
          </a:p>
          <a:p>
            <a:r>
              <a:rPr lang="en-GB" sz="1600" dirty="0">
                <a:latin typeface="Calibri" panose="020F0502020204030204" pitchFamily="34" charset="0"/>
              </a:rPr>
              <a:t>Grey trousers/skirt / shorts and  red school polo shirt with school badge and  grey school sweatshirt with school badge</a:t>
            </a:r>
          </a:p>
          <a:p>
            <a:r>
              <a:rPr lang="en-GB" sz="1600" dirty="0">
                <a:latin typeface="Calibri" panose="020F0502020204030204" pitchFamily="34" charset="0"/>
              </a:rPr>
              <a:t>Grey  school cardigan</a:t>
            </a:r>
          </a:p>
          <a:p>
            <a:endParaRPr lang="en-GB" sz="1600" dirty="0">
              <a:latin typeface="Calibri" panose="020F0502020204030204" pitchFamily="34" charset="0"/>
            </a:endParaRPr>
          </a:p>
          <a:p>
            <a:r>
              <a:rPr lang="en-GB" sz="1600" b="1" dirty="0">
                <a:latin typeface="Calibri" panose="020F0502020204030204" pitchFamily="34" charset="0"/>
              </a:rPr>
              <a:t>Summer: </a:t>
            </a:r>
            <a:r>
              <a:rPr lang="en-GB" sz="1600" dirty="0">
                <a:latin typeface="Calibri" panose="020F0502020204030204" pitchFamily="34" charset="0"/>
              </a:rPr>
              <a:t> Red and white gingham dress with red or grey cardigan</a:t>
            </a:r>
          </a:p>
          <a:p>
            <a:endParaRPr lang="en-GB" sz="1600" dirty="0">
              <a:latin typeface="Calibri" panose="020F0502020204030204" pitchFamily="34" charset="0"/>
            </a:endParaRPr>
          </a:p>
          <a:p>
            <a:r>
              <a:rPr lang="en-GB" sz="1600" b="1" dirty="0">
                <a:latin typeface="Calibri" panose="020F0502020204030204" pitchFamily="34" charset="0"/>
              </a:rPr>
              <a:t>P.E. Kit: </a:t>
            </a:r>
            <a:r>
              <a:rPr lang="en-GB" sz="1600" dirty="0">
                <a:latin typeface="Calibri" panose="020F0502020204030204" pitchFamily="34" charset="0"/>
              </a:rPr>
              <a:t>As we promote physical activity and outdoor learning, we recommend pupils wearing school logo joggers and jumpers on active days.  Please also provide wellies, jackets, sunscreens </a:t>
            </a:r>
            <a:r>
              <a:rPr lang="en-GB" sz="1600" dirty="0" err="1">
                <a:latin typeface="Calibri" panose="020F0502020204030204" pitchFamily="34" charset="0"/>
              </a:rPr>
              <a:t>etc</a:t>
            </a:r>
            <a:r>
              <a:rPr lang="en-GB" sz="1600" dirty="0">
                <a:latin typeface="Calibri" panose="020F0502020204030204" pitchFamily="34" charset="0"/>
              </a:rPr>
              <a:t> where appropriate –we aim to be outside in all weathers so please ensure your child is equipped for the day and changing elements! 	</a:t>
            </a:r>
          </a:p>
          <a:p>
            <a:pPr marL="0" indent="0" algn="ctr">
              <a:buNone/>
            </a:pPr>
            <a:r>
              <a:rPr lang="en-GB" sz="1600" b="1" dirty="0">
                <a:solidFill>
                  <a:srgbClr val="FF0000"/>
                </a:solidFill>
                <a:latin typeface="Calibri" panose="020F0502020204030204" pitchFamily="34" charset="0"/>
              </a:rPr>
              <a:t>PLEASE NAME EVERYTHING!</a:t>
            </a:r>
          </a:p>
          <a:p>
            <a:pPr marL="0" indent="0" algn="ctr">
              <a:buNone/>
            </a:pPr>
            <a:r>
              <a:rPr lang="en-GB" sz="1600" b="1" dirty="0">
                <a:latin typeface="Calibri" panose="020F0502020204030204" pitchFamily="34" charset="0"/>
              </a:rPr>
              <a:t>*Nearly New/Used Uniform Available from School Uniform ‘Swap Shop’</a:t>
            </a:r>
          </a:p>
          <a:p>
            <a:pPr marL="0" indent="0" algn="ctr">
              <a:buNone/>
            </a:pPr>
            <a:r>
              <a:rPr lang="en-GB" sz="1600" b="1" dirty="0">
                <a:latin typeface="Calibri" panose="020F0502020204030204" pitchFamily="34" charset="0"/>
              </a:rPr>
              <a:t>Any clothing donations welcome.</a:t>
            </a:r>
          </a:p>
        </p:txBody>
      </p:sp>
    </p:spTree>
    <p:extLst>
      <p:ext uri="{BB962C8B-B14F-4D97-AF65-F5344CB8AC3E}">
        <p14:creationId xmlns:p14="http://schemas.microsoft.com/office/powerpoint/2010/main" val="291953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Lunchtime Reminder</a:t>
            </a:r>
          </a:p>
        </p:txBody>
      </p:sp>
      <p:sp>
        <p:nvSpPr>
          <p:cNvPr id="3" name="Content Placeholder 2"/>
          <p:cNvSpPr>
            <a:spLocks noGrp="1"/>
          </p:cNvSpPr>
          <p:nvPr>
            <p:ph idx="1"/>
          </p:nvPr>
        </p:nvSpPr>
        <p:spPr>
          <a:xfrm>
            <a:off x="2051720" y="1005576"/>
            <a:ext cx="6696744" cy="2286254"/>
          </a:xfrm>
        </p:spPr>
        <p:txBody>
          <a:bodyPr vert="horz" lIns="91440" tIns="45720" rIns="91440" bIns="45720" rtlCol="0" anchor="t">
            <a:normAutofit/>
          </a:bodyPr>
          <a:lstStyle/>
          <a:p>
            <a:r>
              <a:rPr lang="en-GB" sz="2600" dirty="0"/>
              <a:t>School lunches are ordered through </a:t>
            </a:r>
            <a:r>
              <a:rPr lang="en-GB" sz="2600" dirty="0" err="1"/>
              <a:t>iPay</a:t>
            </a:r>
            <a:r>
              <a:rPr lang="en-GB" sz="2600" dirty="0"/>
              <a:t> impact – All P1-5 children are entitled to free school lunch</a:t>
            </a:r>
          </a:p>
          <a:p>
            <a:r>
              <a:rPr lang="en-GB" sz="2600" dirty="0"/>
              <a:t>You can look at the lunches at home with your child and pre order your child’s lunch.</a:t>
            </a:r>
          </a:p>
          <a:p>
            <a:pPr marL="0" indent="0">
              <a:buNone/>
            </a:pPr>
            <a:endParaRPr lang="en-GB" sz="3400" dirty="0"/>
          </a:p>
        </p:txBody>
      </p:sp>
      <p:pic>
        <p:nvPicPr>
          <p:cNvPr id="4" name="Picture 3" descr="Weighty Matters: Guest Post: Food Policy is not About Sexy Results (b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3363838"/>
            <a:ext cx="1751856" cy="1253672"/>
          </a:xfrm>
          <a:prstGeom prst="rect">
            <a:avLst/>
          </a:prstGeom>
        </p:spPr>
      </p:pic>
      <p:sp>
        <p:nvSpPr>
          <p:cNvPr id="5" name="TextBox 4"/>
          <p:cNvSpPr txBox="1"/>
          <p:nvPr/>
        </p:nvSpPr>
        <p:spPr>
          <a:xfrm>
            <a:off x="4644008" y="3529009"/>
            <a:ext cx="3096344" cy="923330"/>
          </a:xfrm>
          <a:prstGeom prst="rect">
            <a:avLst/>
          </a:prstGeom>
          <a:noFill/>
        </p:spPr>
        <p:txBody>
          <a:bodyPr wrap="square" rtlCol="0">
            <a:spAutoFit/>
          </a:bodyPr>
          <a:lstStyle/>
          <a:p>
            <a:r>
              <a:rPr lang="en-GB" dirty="0"/>
              <a:t>Any problems with accessing </a:t>
            </a:r>
            <a:r>
              <a:rPr lang="en-GB" dirty="0" err="1"/>
              <a:t>iPay</a:t>
            </a:r>
            <a:r>
              <a:rPr lang="en-GB" dirty="0"/>
              <a:t> please call our School office</a:t>
            </a:r>
          </a:p>
        </p:txBody>
      </p:sp>
    </p:spTree>
    <p:extLst>
      <p:ext uri="{BB962C8B-B14F-4D97-AF65-F5344CB8AC3E}">
        <p14:creationId xmlns:p14="http://schemas.microsoft.com/office/powerpoint/2010/main" val="201069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 </a:t>
            </a:r>
          </a:p>
        </p:txBody>
      </p:sp>
      <p:sp>
        <p:nvSpPr>
          <p:cNvPr id="3" name="Content Placeholder 2"/>
          <p:cNvSpPr>
            <a:spLocks noGrp="1"/>
          </p:cNvSpPr>
          <p:nvPr>
            <p:ph idx="1"/>
          </p:nvPr>
        </p:nvSpPr>
        <p:spPr>
          <a:xfrm>
            <a:off x="2300609" y="220522"/>
            <a:ext cx="6368184" cy="455906"/>
          </a:xfrm>
        </p:spPr>
        <p:txBody>
          <a:bodyPr vert="horz" lIns="91440" tIns="45720" rIns="91440" bIns="45720" rtlCol="0" anchor="t">
            <a:noAutofit/>
          </a:bodyPr>
          <a:lstStyle/>
          <a:p>
            <a:pPr marL="0" indent="0">
              <a:buNone/>
            </a:pPr>
            <a:r>
              <a:rPr lang="en-GB" sz="2400" b="1" dirty="0"/>
              <a:t>Website: </a:t>
            </a:r>
            <a:r>
              <a:rPr lang="en-GB" sz="2400" dirty="0">
                <a:hlinkClick r:id="rId3"/>
              </a:rPr>
              <a:t>https://midcalderprimary.westlothian.org.uk/</a:t>
            </a:r>
            <a:endParaRPr lang="en-GB" sz="2400" dirty="0">
              <a:ea typeface="Calibri"/>
              <a:cs typeface="Calibri"/>
            </a:endParaRPr>
          </a:p>
          <a:p>
            <a:pPr marL="0" indent="0">
              <a:buNone/>
            </a:pPr>
            <a:endParaRPr lang="en-GB" sz="2400" dirty="0">
              <a:ea typeface="Calibri"/>
              <a:cs typeface="Calibri"/>
            </a:endParaRPr>
          </a:p>
          <a:p>
            <a:pPr marL="0" indent="0">
              <a:buNone/>
            </a:pPr>
            <a:endParaRPr lang="en-GB" sz="2400" dirty="0">
              <a:ea typeface="Calibri"/>
              <a:cs typeface="Calibri"/>
            </a:endParaRPr>
          </a:p>
          <a:p>
            <a:pPr marL="0" indent="0">
              <a:buNone/>
            </a:pPr>
            <a:endParaRPr lang="en-GB" sz="2400" dirty="0">
              <a:ea typeface="Calibri"/>
              <a:cs typeface="Calibri"/>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ea typeface="Calibri"/>
              <a:cs typeface="Calibri"/>
            </a:endParaRPr>
          </a:p>
        </p:txBody>
      </p:sp>
      <p:sp>
        <p:nvSpPr>
          <p:cNvPr id="7" name="Content Placeholder 2"/>
          <p:cNvSpPr txBox="1">
            <a:spLocks/>
          </p:cNvSpPr>
          <p:nvPr/>
        </p:nvSpPr>
        <p:spPr>
          <a:xfrm>
            <a:off x="2411760" y="2627145"/>
            <a:ext cx="3816424" cy="448077"/>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b="1" dirty="0"/>
              <a:t>School/Class Newsletter:</a:t>
            </a:r>
            <a:endParaRPr lang="en-GB" sz="2400" b="1" dirty="0">
              <a:ea typeface="Calibri"/>
              <a:cs typeface="Calibri"/>
            </a:endParaRPr>
          </a:p>
          <a:p>
            <a:pPr marL="0" indent="0">
              <a:buFont typeface="Arial" panose="020B0604020202020204" pitchFamily="34" charset="0"/>
              <a:buNone/>
            </a:pPr>
            <a:endParaRPr lang="en-GB" sz="2400" b="1" dirty="0">
              <a:ea typeface="Calibri"/>
              <a:cs typeface="Calibri"/>
            </a:endParaRPr>
          </a:p>
          <a:p>
            <a:pPr marL="0" indent="0">
              <a:buNone/>
            </a:pPr>
            <a:r>
              <a:rPr lang="en-GB" sz="2400" b="1" dirty="0">
                <a:ea typeface="Calibri"/>
                <a:cs typeface="Calibri"/>
              </a:rPr>
              <a:t>Seesaw: </a:t>
            </a:r>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a:p>
            <a:pPr marL="0" indent="0">
              <a:buNone/>
            </a:pPr>
            <a:endParaRPr lang="en-GB" sz="2000" dirty="0">
              <a:ea typeface="Calibri"/>
              <a:cs typeface="Calibri"/>
            </a:endParaRPr>
          </a:p>
          <a:p>
            <a:pPr marL="0" indent="0">
              <a:buNone/>
            </a:pPr>
            <a:endParaRPr lang="en-GB" sz="2000" dirty="0">
              <a:ea typeface="Calibri"/>
              <a:cs typeface="Calibri"/>
            </a:endParaRPr>
          </a:p>
        </p:txBody>
      </p:sp>
      <p:pic>
        <p:nvPicPr>
          <p:cNvPr id="5" name="Picture 4">
            <a:extLst>
              <a:ext uri="{FF2B5EF4-FFF2-40B4-BE49-F238E27FC236}">
                <a16:creationId xmlns:a16="http://schemas.microsoft.com/office/drawing/2014/main" id="{98979D01-7FDE-4449-B4A3-77F7EFE5FABA}"/>
              </a:ext>
            </a:extLst>
          </p:cNvPr>
          <p:cNvPicPr>
            <a:picLocks noChangeAspect="1"/>
          </p:cNvPicPr>
          <p:nvPr/>
        </p:nvPicPr>
        <p:blipFill>
          <a:blip r:embed="rId4"/>
          <a:stretch>
            <a:fillRect/>
          </a:stretch>
        </p:blipFill>
        <p:spPr>
          <a:xfrm>
            <a:off x="3681319" y="1068109"/>
            <a:ext cx="3158808" cy="1459579"/>
          </a:xfrm>
          <a:prstGeom prst="rect">
            <a:avLst/>
          </a:prstGeom>
        </p:spPr>
      </p:pic>
      <p:pic>
        <p:nvPicPr>
          <p:cNvPr id="6" name="Picture 5" descr="A group of colorful plastic caps&#10;&#10;AI-generated content may be incorrect.">
            <a:extLst>
              <a:ext uri="{FF2B5EF4-FFF2-40B4-BE49-F238E27FC236}">
                <a16:creationId xmlns:a16="http://schemas.microsoft.com/office/drawing/2014/main" id="{5D6B46D2-8CE7-AD68-FEFD-C5969F33F81A}"/>
              </a:ext>
            </a:extLst>
          </p:cNvPr>
          <p:cNvPicPr>
            <a:picLocks noChangeAspect="1"/>
          </p:cNvPicPr>
          <p:nvPr/>
        </p:nvPicPr>
        <p:blipFill>
          <a:blip r:embed="rId5"/>
          <a:stretch>
            <a:fillRect/>
          </a:stretch>
        </p:blipFill>
        <p:spPr>
          <a:xfrm>
            <a:off x="5109445" y="3172870"/>
            <a:ext cx="3914384" cy="1308446"/>
          </a:xfrm>
          <a:prstGeom prst="rect">
            <a:avLst/>
          </a:prstGeom>
        </p:spPr>
      </p:pic>
      <p:pic>
        <p:nvPicPr>
          <p:cNvPr id="8" name="Picture 7" descr="A purple square with a white letter s&#10;&#10;AI-generated content may be incorrect.">
            <a:extLst>
              <a:ext uri="{FF2B5EF4-FFF2-40B4-BE49-F238E27FC236}">
                <a16:creationId xmlns:a16="http://schemas.microsoft.com/office/drawing/2014/main" id="{E4968E63-260E-576C-ADAD-C155C91C1804}"/>
              </a:ext>
            </a:extLst>
          </p:cNvPr>
          <p:cNvPicPr>
            <a:picLocks noChangeAspect="1"/>
          </p:cNvPicPr>
          <p:nvPr/>
        </p:nvPicPr>
        <p:blipFill>
          <a:blip r:embed="rId6"/>
          <a:stretch>
            <a:fillRect/>
          </a:stretch>
        </p:blipFill>
        <p:spPr>
          <a:xfrm>
            <a:off x="3685131" y="3284428"/>
            <a:ext cx="1288355" cy="1533917"/>
          </a:xfrm>
          <a:prstGeom prst="rect">
            <a:avLst/>
          </a:prstGeom>
        </p:spPr>
      </p:pic>
    </p:spTree>
    <p:extLst>
      <p:ext uri="{BB962C8B-B14F-4D97-AF65-F5344CB8AC3E}">
        <p14:creationId xmlns:p14="http://schemas.microsoft.com/office/powerpoint/2010/main" val="171244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7494"/>
            <a:ext cx="6476256" cy="630070"/>
          </a:xfrm>
        </p:spPr>
        <p:txBody>
          <a:bodyPr>
            <a:normAutofit fontScale="90000"/>
          </a:bodyPr>
          <a:lstStyle/>
          <a:p>
            <a:r>
              <a:rPr lang="en-GB" b="1" dirty="0"/>
              <a:t>Important Documents</a:t>
            </a:r>
          </a:p>
        </p:txBody>
      </p:sp>
      <p:sp>
        <p:nvSpPr>
          <p:cNvPr id="3" name="Content Placeholder 2"/>
          <p:cNvSpPr>
            <a:spLocks noGrp="1"/>
          </p:cNvSpPr>
          <p:nvPr>
            <p:ph idx="1"/>
          </p:nvPr>
        </p:nvSpPr>
        <p:spPr>
          <a:xfrm>
            <a:off x="2049488" y="965363"/>
            <a:ext cx="6768752" cy="4176464"/>
          </a:xfrm>
        </p:spPr>
        <p:txBody>
          <a:bodyPr vert="horz" lIns="91440" tIns="45720" rIns="91440" bIns="45720" rtlCol="0" anchor="t">
            <a:normAutofit/>
          </a:bodyPr>
          <a:lstStyle/>
          <a:p>
            <a:r>
              <a:rPr lang="en-GB" sz="2000" dirty="0"/>
              <a:t>Please return EE2 forms as soon as possible if you haven’t already done so. Please let the office know of any changes to photo permissions from last year. We cannot share any photos on the school website, newsletter or on Seesaw until these are returned.</a:t>
            </a:r>
          </a:p>
          <a:p>
            <a:r>
              <a:rPr lang="en-GB" sz="2000" dirty="0"/>
              <a:t>Please ensure that all medical forms are filled in fully and handed back promptly with any appropriate medication.</a:t>
            </a:r>
          </a:p>
          <a:p>
            <a:r>
              <a:rPr lang="en-GB" sz="2000" dirty="0"/>
              <a:t>We cannot issue medication to children unless the relevant form is completed and boxed/prescription information is shared.</a:t>
            </a:r>
          </a:p>
          <a:p>
            <a:r>
              <a:rPr lang="en-GB" sz="2000" dirty="0"/>
              <a:t>Please update the school office if there are any changes to address, phone number, medication etc. during the year.</a:t>
            </a:r>
            <a:endParaRPr lang="en-GB" sz="2400" dirty="0"/>
          </a:p>
          <a:p>
            <a:endParaRPr lang="en-GB" dirty="0"/>
          </a:p>
        </p:txBody>
      </p:sp>
    </p:spTree>
    <p:extLst>
      <p:ext uri="{BB962C8B-B14F-4D97-AF65-F5344CB8AC3E}">
        <p14:creationId xmlns:p14="http://schemas.microsoft.com/office/powerpoint/2010/main" val="143377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1052"/>
            <a:ext cx="6476256" cy="630070"/>
          </a:xfrm>
        </p:spPr>
        <p:txBody>
          <a:bodyPr>
            <a:noAutofit/>
          </a:bodyPr>
          <a:lstStyle/>
          <a:p>
            <a:r>
              <a:rPr lang="en-GB" sz="3200" b="1" dirty="0"/>
              <a:t>Interdisciplinary Learning (IDL)</a:t>
            </a:r>
          </a:p>
        </p:txBody>
      </p:sp>
      <p:sp>
        <p:nvSpPr>
          <p:cNvPr id="3" name="Content Placeholder 2"/>
          <p:cNvSpPr>
            <a:spLocks noGrp="1"/>
          </p:cNvSpPr>
          <p:nvPr>
            <p:ph idx="1"/>
          </p:nvPr>
        </p:nvSpPr>
        <p:spPr>
          <a:xfrm>
            <a:off x="2267744" y="771550"/>
            <a:ext cx="6768752" cy="4176464"/>
          </a:xfrm>
        </p:spPr>
        <p:txBody>
          <a:bodyPr vert="horz" lIns="91440" tIns="45720" rIns="91440" bIns="45720" rtlCol="0" anchor="t">
            <a:normAutofit fontScale="85000" lnSpcReduction="20000"/>
          </a:bodyPr>
          <a:lstStyle/>
          <a:p>
            <a:r>
              <a:rPr lang="en-GB" sz="2400" dirty="0"/>
              <a:t>Across our school we use consultative planning methods which means that our “topic” based learning comes from our pupils.</a:t>
            </a:r>
          </a:p>
          <a:p>
            <a:endParaRPr lang="en-GB" sz="2400" dirty="0"/>
          </a:p>
          <a:p>
            <a:r>
              <a:rPr lang="en-GB" sz="2400" dirty="0"/>
              <a:t>The focus and content of this learning is determined by questions, investigations and interests from our children – they help to design what they would like to learn.</a:t>
            </a:r>
          </a:p>
          <a:p>
            <a:endParaRPr lang="en-GB" sz="2400" dirty="0"/>
          </a:p>
          <a:p>
            <a:r>
              <a:rPr lang="en-GB" sz="2400" dirty="0"/>
              <a:t>The teacher then crafts and builds activities to support and develop this learning, alongside curriculum experiences, outcomes and planned assessments using our national Curriculum For Excellence benchmarks.</a:t>
            </a:r>
          </a:p>
          <a:p>
            <a:endParaRPr lang="en-GB" sz="2400" dirty="0"/>
          </a:p>
          <a:p>
            <a:r>
              <a:rPr lang="en-GB" sz="2400" dirty="0"/>
              <a:t> This term, our learning context will begin with </a:t>
            </a:r>
          </a:p>
          <a:p>
            <a:pPr algn="ctr"/>
            <a:r>
              <a:rPr lang="en-GB" sz="2400" i="1" dirty="0"/>
              <a:t>The </a:t>
            </a:r>
            <a:r>
              <a:rPr lang="en-GB" sz="2400" i="1" dirty="0" err="1"/>
              <a:t>Creakers</a:t>
            </a:r>
            <a:r>
              <a:rPr lang="en-GB" sz="2400" dirty="0"/>
              <a:t> and Rainforests</a:t>
            </a:r>
            <a:endParaRPr lang="en-GB" sz="2800"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2120" y="4400169"/>
            <a:ext cx="819500" cy="819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55" y="3809813"/>
            <a:ext cx="819500" cy="8195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7448" y="3819666"/>
            <a:ext cx="816419" cy="8195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0283" y="4390316"/>
            <a:ext cx="819500" cy="819500"/>
          </a:xfrm>
          <a:prstGeom prst="rect">
            <a:avLst/>
          </a:prstGeom>
        </p:spPr>
      </p:pic>
    </p:spTree>
    <p:extLst>
      <p:ext uri="{BB962C8B-B14F-4D97-AF65-F5344CB8AC3E}">
        <p14:creationId xmlns:p14="http://schemas.microsoft.com/office/powerpoint/2010/main" val="404588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8A4F0-2EE4-0AEA-E7E7-8A98ED2DCC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073B7D-5A37-5DF9-38E0-D218BA875B5B}"/>
              </a:ext>
            </a:extLst>
          </p:cNvPr>
          <p:cNvSpPr>
            <a:spLocks noGrp="1"/>
          </p:cNvSpPr>
          <p:nvPr>
            <p:ph type="title"/>
          </p:nvPr>
        </p:nvSpPr>
        <p:spPr>
          <a:xfrm>
            <a:off x="2051720" y="205979"/>
            <a:ext cx="7092280" cy="857250"/>
          </a:xfrm>
        </p:spPr>
        <p:txBody>
          <a:bodyPr>
            <a:normAutofit fontScale="90000"/>
          </a:bodyPr>
          <a:lstStyle/>
          <a:p>
            <a:r>
              <a:rPr lang="en-GB" b="1" dirty="0"/>
              <a:t>Literacy – Writing and Grammar</a:t>
            </a:r>
          </a:p>
        </p:txBody>
      </p:sp>
      <p:sp>
        <p:nvSpPr>
          <p:cNvPr id="3" name="Content Placeholder 2">
            <a:extLst>
              <a:ext uri="{FF2B5EF4-FFF2-40B4-BE49-F238E27FC236}">
                <a16:creationId xmlns:a16="http://schemas.microsoft.com/office/drawing/2014/main" id="{3B4F6EA5-4E83-6C06-B9B7-CF16108B33AE}"/>
              </a:ext>
            </a:extLst>
          </p:cNvPr>
          <p:cNvSpPr>
            <a:spLocks noGrp="1"/>
          </p:cNvSpPr>
          <p:nvPr>
            <p:ph idx="1"/>
          </p:nvPr>
        </p:nvSpPr>
        <p:spPr/>
        <p:txBody>
          <a:bodyPr>
            <a:normAutofit/>
          </a:bodyPr>
          <a:lstStyle/>
          <a:p>
            <a:pPr marL="457200" lvl="1" indent="0">
              <a:lnSpc>
                <a:spcPct val="90000"/>
              </a:lnSpc>
              <a:buNone/>
            </a:pPr>
            <a:endParaRPr lang="en-GB" altLang="en-US" sz="2000" dirty="0">
              <a:latin typeface="KG Primary Italics" pitchFamily="2" charset="0"/>
            </a:endParaRPr>
          </a:p>
          <a:p>
            <a:pPr marL="0" indent="0">
              <a:buNone/>
            </a:pPr>
            <a:endParaRPr lang="en-GB" dirty="0"/>
          </a:p>
        </p:txBody>
      </p:sp>
      <p:sp>
        <p:nvSpPr>
          <p:cNvPr id="5" name="Content Placeholder 2">
            <a:extLst>
              <a:ext uri="{FF2B5EF4-FFF2-40B4-BE49-F238E27FC236}">
                <a16:creationId xmlns:a16="http://schemas.microsoft.com/office/drawing/2014/main" id="{329E9098-002C-FEE3-EE4B-A4E31B9C94BB}"/>
              </a:ext>
            </a:extLst>
          </p:cNvPr>
          <p:cNvSpPr txBox="1">
            <a:spLocks/>
          </p:cNvSpPr>
          <p:nvPr/>
        </p:nvSpPr>
        <p:spPr>
          <a:xfrm>
            <a:off x="2202488" y="953283"/>
            <a:ext cx="6636711" cy="1003908"/>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GB" altLang="en-US" sz="1600" b="1" u="sng" dirty="0"/>
              <a:t>How often will writing sessions take place?</a:t>
            </a:r>
            <a:endParaRPr lang="en-GB" altLang="en-US" sz="1600" b="1" u="sng" dirty="0">
              <a:ea typeface="Calibri"/>
              <a:cs typeface="Calibri"/>
            </a:endParaRPr>
          </a:p>
          <a:p>
            <a:pPr marL="0" indent="0">
              <a:lnSpc>
                <a:spcPct val="90000"/>
              </a:lnSpc>
              <a:buNone/>
            </a:pPr>
            <a:r>
              <a:rPr lang="en-GB" altLang="en-US" sz="1600" dirty="0">
                <a:ea typeface="Calibri"/>
                <a:cs typeface="Calibri"/>
              </a:rPr>
              <a:t>Three times a week on Monday, Tuesday and Free Write Friday.</a:t>
            </a:r>
          </a:p>
          <a:p>
            <a:pPr marL="0" indent="0">
              <a:lnSpc>
                <a:spcPct val="90000"/>
              </a:lnSpc>
              <a:buNone/>
            </a:pPr>
            <a:r>
              <a:rPr lang="en-GB" altLang="en-US" sz="1600" b="1" u="sng" dirty="0">
                <a:ea typeface="Calibri"/>
                <a:cs typeface="Calibri"/>
              </a:rPr>
              <a:t>What will writing sessions look like?</a:t>
            </a:r>
          </a:p>
          <a:p>
            <a:pPr marL="0" indent="0">
              <a:lnSpc>
                <a:spcPct val="90000"/>
              </a:lnSpc>
              <a:buNone/>
            </a:pPr>
            <a:r>
              <a:rPr lang="en-GB" altLang="en-US" sz="1600" dirty="0">
                <a:ea typeface="Calibri"/>
                <a:cs typeface="Calibri"/>
              </a:rPr>
              <a:t>-Exploring the text structure of narratives and</a:t>
            </a:r>
          </a:p>
          <a:p>
            <a:pPr marL="0" indent="0">
              <a:lnSpc>
                <a:spcPct val="90000"/>
              </a:lnSpc>
              <a:buNone/>
            </a:pPr>
            <a:r>
              <a:rPr lang="en-GB" altLang="en-US" sz="1600" dirty="0">
                <a:ea typeface="Calibri"/>
                <a:cs typeface="Calibri"/>
              </a:rPr>
              <a:t>other genres.</a:t>
            </a:r>
          </a:p>
          <a:p>
            <a:pPr marL="0" indent="0">
              <a:lnSpc>
                <a:spcPct val="90000"/>
              </a:lnSpc>
              <a:buNone/>
            </a:pPr>
            <a:r>
              <a:rPr lang="en-GB" altLang="en-US" sz="1600" dirty="0">
                <a:ea typeface="Calibri"/>
                <a:cs typeface="Calibri"/>
              </a:rPr>
              <a:t>-Exploring the grammar used in narratives </a:t>
            </a:r>
          </a:p>
          <a:p>
            <a:pPr marL="0" indent="0">
              <a:lnSpc>
                <a:spcPct val="90000"/>
              </a:lnSpc>
              <a:buNone/>
            </a:pPr>
            <a:r>
              <a:rPr lang="en-GB" altLang="en-US" sz="1600" dirty="0">
                <a:ea typeface="Calibri"/>
                <a:cs typeface="Calibri"/>
              </a:rPr>
              <a:t>and other genres (e.g. adjectives and verbs)</a:t>
            </a:r>
          </a:p>
          <a:p>
            <a:pPr marL="0" indent="0">
              <a:lnSpc>
                <a:spcPct val="90000"/>
              </a:lnSpc>
              <a:buNone/>
            </a:pPr>
            <a:r>
              <a:rPr lang="en-GB" altLang="en-US" sz="1600" dirty="0">
                <a:ea typeface="Calibri"/>
                <a:cs typeface="Calibri"/>
              </a:rPr>
              <a:t>-Free writing to build writing stamina and </a:t>
            </a:r>
          </a:p>
          <a:p>
            <a:pPr marL="0" indent="0">
              <a:lnSpc>
                <a:spcPct val="90000"/>
              </a:lnSpc>
              <a:buNone/>
            </a:pPr>
            <a:r>
              <a:rPr lang="en-GB" altLang="en-US" sz="1600" dirty="0">
                <a:ea typeface="Calibri"/>
                <a:cs typeface="Calibri"/>
              </a:rPr>
              <a:t>Personal interest.</a:t>
            </a:r>
          </a:p>
          <a:p>
            <a:pPr marL="0" indent="0">
              <a:lnSpc>
                <a:spcPct val="90000"/>
              </a:lnSpc>
              <a:buNone/>
            </a:pPr>
            <a:r>
              <a:rPr lang="en-GB" altLang="en-US" sz="1600" b="1" u="sng" dirty="0">
                <a:ea typeface="Calibri"/>
                <a:cs typeface="Calibri"/>
              </a:rPr>
              <a:t>How will we work?</a:t>
            </a:r>
          </a:p>
          <a:p>
            <a:pPr marL="0" indent="0">
              <a:lnSpc>
                <a:spcPct val="90000"/>
              </a:lnSpc>
              <a:buNone/>
            </a:pPr>
            <a:r>
              <a:rPr lang="en-GB" altLang="en-US" sz="1600" dirty="0">
                <a:ea typeface="Calibri"/>
                <a:cs typeface="Calibri"/>
              </a:rPr>
              <a:t>Guided teaching, whole class, </a:t>
            </a:r>
          </a:p>
          <a:p>
            <a:pPr marL="0" indent="0">
              <a:lnSpc>
                <a:spcPct val="90000"/>
              </a:lnSpc>
              <a:buNone/>
            </a:pPr>
            <a:r>
              <a:rPr lang="en-GB" altLang="en-US" sz="1600" dirty="0">
                <a:ea typeface="Calibri"/>
                <a:cs typeface="Calibri"/>
              </a:rPr>
              <a:t>group and independent working.</a:t>
            </a:r>
            <a:endParaRPr lang="en-GB" dirty="0"/>
          </a:p>
          <a:p>
            <a:endParaRPr lang="en-GB" dirty="0">
              <a:ea typeface="Calibri"/>
              <a:cs typeface="Calibri"/>
            </a:endParaRPr>
          </a:p>
        </p:txBody>
      </p:sp>
      <p:pic>
        <p:nvPicPr>
          <p:cNvPr id="4" name="Picture 3" descr="A red and green chart with white text&#10;&#10;AI-generated content may be incorrect.">
            <a:extLst>
              <a:ext uri="{FF2B5EF4-FFF2-40B4-BE49-F238E27FC236}">
                <a16:creationId xmlns:a16="http://schemas.microsoft.com/office/drawing/2014/main" id="{694F1F61-1AC0-033E-60A4-20E7B0238180}"/>
              </a:ext>
            </a:extLst>
          </p:cNvPr>
          <p:cNvPicPr>
            <a:picLocks noChangeAspect="1"/>
          </p:cNvPicPr>
          <p:nvPr/>
        </p:nvPicPr>
        <p:blipFill>
          <a:blip r:embed="rId2"/>
          <a:stretch>
            <a:fillRect/>
          </a:stretch>
        </p:blipFill>
        <p:spPr>
          <a:xfrm>
            <a:off x="6090805" y="1855417"/>
            <a:ext cx="2747846" cy="3201967"/>
          </a:xfrm>
          <a:prstGeom prst="rect">
            <a:avLst/>
          </a:prstGeom>
        </p:spPr>
      </p:pic>
    </p:spTree>
    <p:extLst>
      <p:ext uri="{BB962C8B-B14F-4D97-AF65-F5344CB8AC3E}">
        <p14:creationId xmlns:p14="http://schemas.microsoft.com/office/powerpoint/2010/main" val="376540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8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4969B80FE6A4B8156AACE8CE1EE66" ma:contentTypeVersion="18" ma:contentTypeDescription="Create a new document." ma:contentTypeScope="" ma:versionID="9fda1c9546fe09b19a01f4d743b6d781">
  <xsd:schema xmlns:xsd="http://www.w3.org/2001/XMLSchema" xmlns:xs="http://www.w3.org/2001/XMLSchema" xmlns:p="http://schemas.microsoft.com/office/2006/metadata/properties" xmlns:ns2="35f165bb-3042-4123-8d2a-cb2edb443c77" xmlns:ns3="893221e6-0abb-43e0-a8f0-3c886a764b2a" targetNamespace="http://schemas.microsoft.com/office/2006/metadata/properties" ma:root="true" ma:fieldsID="0caf1f24d6a6083046abd9831e3557e1" ns2:_="" ns3:_="">
    <xsd:import namespace="35f165bb-3042-4123-8d2a-cb2edb443c77"/>
    <xsd:import namespace="893221e6-0abb-43e0-a8f0-3c886a764b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165bb-3042-4123-8d2a-cb2edb443c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3221e6-0abb-43e0-a8f0-3c886a764b2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a8677b2-5cae-454b-a2bd-2ccad6495114}" ma:internalName="TaxCatchAll" ma:showField="CatchAllData" ma:web="893221e6-0abb-43e0-a8f0-3c886a764b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f165bb-3042-4123-8d2a-cb2edb443c77">
      <Terms xmlns="http://schemas.microsoft.com/office/infopath/2007/PartnerControls"/>
    </lcf76f155ced4ddcb4097134ff3c332f>
    <TaxCatchAll xmlns="893221e6-0abb-43e0-a8f0-3c886a764b2a" xsi:nil="true"/>
  </documentManagement>
</p:properties>
</file>

<file path=customXml/itemProps1.xml><?xml version="1.0" encoding="utf-8"?>
<ds:datastoreItem xmlns:ds="http://schemas.openxmlformats.org/officeDocument/2006/customXml" ds:itemID="{D3867DD2-2D8F-44C6-B933-FE63E8AB06F1}"/>
</file>

<file path=customXml/itemProps2.xml><?xml version="1.0" encoding="utf-8"?>
<ds:datastoreItem xmlns:ds="http://schemas.openxmlformats.org/officeDocument/2006/customXml" ds:itemID="{396758A7-7F6A-42B3-8F67-CFA57818073A}"/>
</file>

<file path=customXml/itemProps3.xml><?xml version="1.0" encoding="utf-8"?>
<ds:datastoreItem xmlns:ds="http://schemas.openxmlformats.org/officeDocument/2006/customXml" ds:itemID="{93F1D149-CC29-45F0-8DF8-770E53F4EB24}"/>
</file>

<file path=docProps/app.xml><?xml version="1.0" encoding="utf-8"?>
<Properties xmlns="http://schemas.openxmlformats.org/officeDocument/2006/extended-properties" xmlns:vt="http://schemas.openxmlformats.org/officeDocument/2006/docPropsVTypes">
  <Template/>
  <TotalTime>2315</TotalTime>
  <Words>1071</Words>
  <Application>Microsoft Office PowerPoint</Application>
  <PresentationFormat>On-screen Show (16:9)</PresentationFormat>
  <Paragraphs>170</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80</vt:lpstr>
      <vt:lpstr>Mid Calder Primary School</vt:lpstr>
      <vt:lpstr>Structure of the School Day</vt:lpstr>
      <vt:lpstr>Weekly Timetable</vt:lpstr>
      <vt:lpstr>School Uniform</vt:lpstr>
      <vt:lpstr>Lunchtime Reminder</vt:lpstr>
      <vt:lpstr> </vt:lpstr>
      <vt:lpstr>Important Documents</vt:lpstr>
      <vt:lpstr>Interdisciplinary Learning (IDL)</vt:lpstr>
      <vt:lpstr>Literacy – Writing and Grammar</vt:lpstr>
      <vt:lpstr>Literacy – Reading and Spelling</vt:lpstr>
      <vt:lpstr>Literacy – Listening and Speaking </vt:lpstr>
      <vt:lpstr>Numeracy and Maths</vt:lpstr>
      <vt:lpstr>Our Health and Wellbeing</vt:lpstr>
      <vt:lpstr>PE</vt:lpstr>
      <vt:lpstr>Homework – </vt:lpstr>
      <vt:lpstr>Skills </vt:lpstr>
      <vt:lpstr>Digital Learning </vt:lpstr>
      <vt:lpstr>Pupil Voice </vt:lpstr>
      <vt:lpstr>Important Dates</vt:lpstr>
      <vt:lpstr>Thank you!</vt:lpstr>
    </vt:vector>
  </TitlesOfParts>
  <Company>West Lothian Council - Education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 Calder Primary School</dc:title>
  <dc:creator>Sarah Burton</dc:creator>
  <cp:lastModifiedBy>Miss Clark</cp:lastModifiedBy>
  <cp:revision>485</cp:revision>
  <dcterms:created xsi:type="dcterms:W3CDTF">2017-06-06T08:10:45Z</dcterms:created>
  <dcterms:modified xsi:type="dcterms:W3CDTF">2025-08-29T22:02:39Z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0x0101003214969B80FE6A4B8156AACE8CE1EE66</vt:lpwstr>
  </property>
</Properties>
</file>